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1" r:id="rId3"/>
    <p:sldMasterId id="2147483702" r:id="rId4"/>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Amatic SC"/>
      <p:regular r:id="rId44"/>
      <p:bold r:id="rId45"/>
    </p:embeddedFont>
    <p:embeddedFont>
      <p:font typeface="La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AmaticSC-regular.fntdata"/><Relationship Id="rId43" Type="http://schemas.openxmlformats.org/officeDocument/2006/relationships/slide" Target="slides/slide37.xml"/><Relationship Id="rId46" Type="http://schemas.openxmlformats.org/officeDocument/2006/relationships/font" Target="fonts/Lato-regular.fntdata"/><Relationship Id="rId45" Type="http://schemas.openxmlformats.org/officeDocument/2006/relationships/font" Target="fonts/AmaticSC-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Howdy - my name is Sarah Christoff, and instead of doing an intro slide I figured it would be more useful for you to tell me why I’m giving this talk. </a:t>
            </a:r>
            <a:endParaRPr/>
          </a:p>
          <a:p>
            <a:pPr indent="0" lvl="0" marL="0">
              <a:spcBef>
                <a:spcPts val="0"/>
              </a:spcBef>
              <a:spcAft>
                <a:spcPts val="0"/>
              </a:spcAft>
              <a:buNone/>
            </a:pPr>
            <a:r>
              <a:rPr lang="en-GB"/>
              <a:t>A couple of months ago, the right of the CFP deadline for KubeCon, my partner and I got in a pretty heated argument. It ended with me being adamant that I would not, and never will submit my CFP to KubeCon because there’s no *way* I could get accepted. After he gave up and headed into the other room I opened up my laptop and submitted my CFP. I would like to say that I did this all out of spite - but at that time I did seriously think “How weird is it people come from all across the world to go to KubeCon, I mean why is kubernetes such a big deal? How does any of this matter?”</a:t>
            </a:r>
            <a:endParaRPr/>
          </a:p>
          <a:p>
            <a:pPr indent="0" lvl="0" marL="0" rt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Virtual Machines are an emulation of your computer system. It takes the underlying hardware and allows you to partition it to be used in different ways. Instead of just having one box with one OS, we can have one box with many OSes. </a:t>
            </a:r>
            <a:endParaRPr>
              <a:solidFill>
                <a:schemeClr val="dk1"/>
              </a:solidFill>
            </a:endParaRPr>
          </a:p>
          <a:p>
            <a:pPr indent="0" lvl="0" marL="0" rtl="0">
              <a:lnSpc>
                <a:spcPct val="200000"/>
              </a:lnSpc>
              <a:spcBef>
                <a:spcPts val="0"/>
              </a:spcBef>
              <a:spcAft>
                <a:spcPts val="0"/>
              </a:spcAft>
              <a:buNone/>
            </a:pPr>
            <a:r>
              <a:rPr lang="en-GB">
                <a:solidFill>
                  <a:schemeClr val="dk1"/>
                </a:solidFill>
              </a:rPr>
              <a:t>It does this virtualization with the help of a hypervisor. </a:t>
            </a:r>
            <a:endParaRPr>
              <a:solidFill>
                <a:schemeClr val="dk1"/>
              </a:solidFill>
            </a:endParaRPr>
          </a:p>
          <a:p>
            <a:pPr indent="0" lvl="0" marL="0" rtl="0">
              <a:lnSpc>
                <a:spcPct val="200000"/>
              </a:lnSpc>
              <a:spcBef>
                <a:spcPts val="0"/>
              </a:spcBef>
              <a:spcAft>
                <a:spcPts val="0"/>
              </a:spcAft>
              <a:buNone/>
            </a:pPr>
            <a:r>
              <a:t/>
            </a:r>
            <a:endParaRPr>
              <a:solidFill>
                <a:schemeClr val="dk1"/>
              </a:solidFill>
            </a:endParaRPr>
          </a:p>
          <a:p>
            <a:pPr indent="0" lvl="0" marL="0" rtl="0">
              <a:lnSpc>
                <a:spcPct val="200000"/>
              </a:lnSpc>
              <a:spcBef>
                <a:spcPts val="0"/>
              </a:spcBef>
              <a:spcAft>
                <a:spcPts val="0"/>
              </a:spcAft>
              <a:buNone/>
            </a:pPr>
            <a:r>
              <a:rPr lang="en-GB">
                <a:solidFill>
                  <a:schemeClr val="dk1"/>
                </a:solidFill>
              </a:rPr>
              <a:t>A hypervisor, or virtual machine monitor, takes care of the scheduling of these guest operating systems and only sees them as processes. These processes are typically running in user mode, which means it has restricted access. If a process needs to run in kernel mode, or have unrestricted access, it must talk to the hypervisor.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 know this may sound familiar, but stay with me, a virtual machine is NOT a container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Shape 4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9" name="Shape 4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There’s some quick vocabulary we should cover before I go on - mainly because if I had to google it you may have too to, so let me save you some data.</a:t>
            </a:r>
            <a:endParaRPr/>
          </a:p>
          <a:p>
            <a:pPr indent="0" lvl="0" marL="0">
              <a:spcBef>
                <a:spcPts val="0"/>
              </a:spcBef>
              <a:spcAft>
                <a:spcPts val="0"/>
              </a:spcAft>
              <a:buNone/>
            </a:pPr>
            <a:r>
              <a:rPr lang="en-GB"/>
              <a:t>The CPU has a couple different processor modes, usually two, user and kernel mode. In user mode is has restricted access of things it can execute, and when it comes across a “</a:t>
            </a:r>
            <a:r>
              <a:rPr lang="en-GB"/>
              <a:t>privileged</a:t>
            </a:r>
            <a:r>
              <a:rPr lang="en-GB"/>
              <a:t>” instruction it must switch to Kernel Mode which allows it to have unrestricted access to run. </a:t>
            </a:r>
            <a:endParaRPr/>
          </a:p>
          <a:p>
            <a:pPr indent="0" lvl="0" marL="0">
              <a:spcBef>
                <a:spcPts val="0"/>
              </a:spcBef>
              <a:spcAft>
                <a:spcPts val="0"/>
              </a:spcAft>
              <a:buNone/>
            </a:pPr>
            <a:r>
              <a:t/>
            </a:r>
            <a:endParaRPr/>
          </a:p>
          <a:p>
            <a:pPr indent="0" lvl="0" marL="0">
              <a:spcBef>
                <a:spcPts val="0"/>
              </a:spcBef>
              <a:spcAft>
                <a:spcPts val="0"/>
              </a:spcAft>
              <a:buNone/>
            </a:pPr>
            <a:r>
              <a:rPr lang="en-GB"/>
              <a:t>An example of something that runs in kernel mode is your operating system!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And what is a privileged instruction? </a:t>
            </a:r>
            <a:endParaRPr/>
          </a:p>
          <a:p>
            <a:pPr indent="0" lvl="0" marL="0">
              <a:spcBef>
                <a:spcPts val="0"/>
              </a:spcBef>
              <a:spcAft>
                <a:spcPts val="0"/>
              </a:spcAft>
              <a:buNone/>
            </a:pPr>
            <a:r>
              <a:rPr lang="en-GB"/>
              <a:t>Something I found important is how a virtual machine handles privileged instructions, which at first I didn’t know what those were! A privileged instruction is something that needs the processor to be ran in kernel mode, this could be a system call, or something else.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When something needs to be executed in kernel mode something called binary translation occurs. </a:t>
            </a:r>
            <a:endParaRPr/>
          </a:p>
          <a:p>
            <a:pPr indent="0" lvl="0" marL="0">
              <a:spcBef>
                <a:spcPts val="0"/>
              </a:spcBef>
              <a:spcAft>
                <a:spcPts val="0"/>
              </a:spcAft>
              <a:buNone/>
            </a:pPr>
            <a:r>
              <a:rPr lang="en-GB"/>
              <a:t>This means that the guest code is modified to be safe to run in kernel mode.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 Full Virtualization the Guest Operating System thinks it is alone - so when it would like to execute a </a:t>
            </a:r>
            <a:r>
              <a:rPr lang="en-GB"/>
              <a:t>privileged</a:t>
            </a:r>
            <a:r>
              <a:rPr lang="en-GB"/>
              <a:t> instruction it traps to the hypervisor and uses dynamic binary translation to process and execute the instruction. In Full Virtualization, all hardware is is emulated. </a:t>
            </a:r>
            <a:endParaRPr/>
          </a:p>
          <a:p>
            <a:pPr indent="0" lvl="0" marL="0">
              <a:spcBef>
                <a:spcPts val="0"/>
              </a:spcBef>
              <a:spcAft>
                <a:spcPts val="0"/>
              </a:spcAft>
              <a:buNone/>
            </a:pPr>
            <a:r>
              <a:t/>
            </a:r>
            <a:endParaRPr/>
          </a:p>
          <a:p>
            <a:pPr indent="0" lvl="0" marL="0">
              <a:spcBef>
                <a:spcPts val="0"/>
              </a:spcBef>
              <a:spcAft>
                <a:spcPts val="0"/>
              </a:spcAft>
              <a:buNone/>
            </a:pPr>
            <a:r>
              <a:rPr lang="en-GB"/>
              <a:t>In Paravirtualization the guest operating system is modified to be able to process those </a:t>
            </a:r>
            <a:r>
              <a:rPr lang="en-GB"/>
              <a:t>privileged</a:t>
            </a:r>
            <a:r>
              <a:rPr lang="en-GB"/>
              <a:t> instructions via a special API that it uses to talk to the hypervisor</a:t>
            </a:r>
            <a:endParaRPr/>
          </a:p>
          <a:p>
            <a:pPr indent="0" lvl="0" marL="0">
              <a:spcBef>
                <a:spcPts val="0"/>
              </a:spcBef>
              <a:spcAft>
                <a:spcPts val="0"/>
              </a:spcAft>
              <a:buNone/>
            </a:pPr>
            <a:r>
              <a:t/>
            </a:r>
            <a:endParaRPr/>
          </a:p>
          <a:p>
            <a:pPr indent="0" lvl="0" marL="0" rtl="0">
              <a:spcBef>
                <a:spcPts val="0"/>
              </a:spcBef>
              <a:spcAft>
                <a:spcPts val="0"/>
              </a:spcAft>
              <a:buNone/>
            </a:pPr>
            <a:r>
              <a:rPr lang="en-GB"/>
              <a:t>In Hardware Assisted Virtualization the processor has extensions to support specific privileged instructions for the guest.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7" name="Shape 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dk1"/>
                </a:solidFill>
              </a:rPr>
              <a:t>let’s take a step back - how does this work on my typical machine?</a:t>
            </a:r>
            <a:endParaRPr>
              <a:solidFill>
                <a:schemeClr val="dk1"/>
              </a:solidFill>
            </a:endParaRPr>
          </a:p>
          <a:p>
            <a:pPr indent="0" lvl="0" marL="0" rtl="0">
              <a:spcBef>
                <a:spcPts val="0"/>
              </a:spcBef>
              <a:spcAft>
                <a:spcPts val="0"/>
              </a:spcAft>
              <a:buClr>
                <a:schemeClr val="dk1"/>
              </a:buClr>
              <a:buSzPts val="1100"/>
              <a:buFont typeface="Arial"/>
              <a:buNone/>
            </a:pPr>
            <a:r>
              <a:rPr lang="en-GB">
                <a:solidFill>
                  <a:schemeClr val="dk1"/>
                </a:solidFill>
              </a:rPr>
              <a:t>Well - say we have a process that calls to the open() system call. </a:t>
            </a:r>
            <a:endParaRPr>
              <a:solidFill>
                <a:schemeClr val="dk1"/>
              </a:solidFill>
            </a:endParaRPr>
          </a:p>
          <a:p>
            <a:pPr indent="0" lvl="0" marL="0" rtl="0">
              <a:spcBef>
                <a:spcPts val="0"/>
              </a:spcBef>
              <a:spcAft>
                <a:spcPts val="0"/>
              </a:spcAft>
              <a:buClr>
                <a:schemeClr val="dk1"/>
              </a:buClr>
              <a:buSzPts val="1100"/>
              <a:buFont typeface="Arial"/>
              <a:buNone/>
            </a:pPr>
            <a:r>
              <a:rPr lang="en-GB">
                <a:solidFill>
                  <a:schemeClr val="dk1"/>
                </a:solidFill>
              </a:rPr>
              <a:t>That will go to the system call interface, which will figure out what exactly that system call needs. </a:t>
            </a:r>
            <a:endParaRPr>
              <a:solidFill>
                <a:schemeClr val="dk1"/>
              </a:solidFill>
            </a:endParaRPr>
          </a:p>
          <a:p>
            <a:pPr indent="0" lvl="0" marL="0" rtl="0">
              <a:spcBef>
                <a:spcPts val="0"/>
              </a:spcBef>
              <a:spcAft>
                <a:spcPts val="0"/>
              </a:spcAft>
              <a:buClr>
                <a:schemeClr val="dk1"/>
              </a:buClr>
              <a:buSzPts val="1100"/>
              <a:buFont typeface="Arial"/>
              <a:buNone/>
            </a:pPr>
            <a:r>
              <a:rPr lang="en-GB">
                <a:solidFill>
                  <a:schemeClr val="dk1"/>
                </a:solidFill>
              </a:rPr>
              <a:t>That will go into Kernel Mode, which will use a table to figure out what that system call is, and the routine that needs to be ran. </a:t>
            </a:r>
            <a:endParaRPr>
              <a:solidFill>
                <a:schemeClr val="dk1"/>
              </a:solidFill>
            </a:endParaRPr>
          </a:p>
          <a:p>
            <a:pPr indent="0" lvl="0" marL="0" rtl="0">
              <a:spcBef>
                <a:spcPts val="0"/>
              </a:spcBef>
              <a:spcAft>
                <a:spcPts val="0"/>
              </a:spcAft>
              <a:buClr>
                <a:schemeClr val="dk1"/>
              </a:buClr>
              <a:buSzPts val="1100"/>
              <a:buFont typeface="Arial"/>
              <a:buNone/>
            </a:pPr>
            <a:r>
              <a:rPr lang="en-GB">
                <a:solidFill>
                  <a:schemeClr val="dk1"/>
                </a:solidFill>
              </a:rPr>
              <a:t>Once that is complete, the output goes back up.</a:t>
            </a:r>
            <a:endParaRPr>
              <a:solidFill>
                <a:schemeClr val="dk1"/>
              </a:solidFill>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Just like there are many different types of virtualization, there are different types of hypervisors.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A type One Hypervisor runs on bare metal machine.</a:t>
            </a:r>
            <a:endParaRPr>
              <a:solidFill>
                <a:schemeClr val="dk1"/>
              </a:solidFill>
            </a:endParaRPr>
          </a:p>
          <a:p>
            <a:pPr indent="0" lvl="0" marL="0" rtl="0">
              <a:lnSpc>
                <a:spcPct val="200000"/>
              </a:lnSpc>
              <a:spcBef>
                <a:spcPts val="0"/>
              </a:spcBef>
              <a:spcAft>
                <a:spcPts val="0"/>
              </a:spcAft>
              <a:buNone/>
            </a:pPr>
            <a:r>
              <a:rPr lang="en-GB">
                <a:solidFill>
                  <a:schemeClr val="dk1"/>
                </a:solidFill>
              </a:rPr>
              <a:t>The guest operating system believes it is running in kernel mode, but is actually running in user mode. When the hypervisor receives an instruction it inspects it to see if it was from the guest operating system or a user program in the virtual machine.</a:t>
            </a:r>
            <a:endParaRPr>
              <a:solidFill>
                <a:schemeClr val="dk1"/>
              </a:solidFill>
            </a:endParaRPr>
          </a:p>
          <a:p>
            <a:pPr indent="0" lvl="0" marL="0" rtl="0">
              <a:lnSpc>
                <a:spcPct val="200000"/>
              </a:lnSpc>
              <a:spcBef>
                <a:spcPts val="0"/>
              </a:spcBef>
              <a:spcAft>
                <a:spcPts val="0"/>
              </a:spcAft>
              <a:buNone/>
            </a:pPr>
            <a:r>
              <a:t/>
            </a:r>
            <a:endParaRPr>
              <a:solidFill>
                <a:schemeClr val="dk1"/>
              </a:solidFill>
            </a:endParaRPr>
          </a:p>
          <a:p>
            <a:pPr indent="0" lvl="0" marL="0" rtl="0">
              <a:lnSpc>
                <a:spcPct val="200000"/>
              </a:lnSpc>
              <a:spcBef>
                <a:spcPts val="0"/>
              </a:spcBef>
              <a:spcAft>
                <a:spcPts val="0"/>
              </a:spcAft>
              <a:buNone/>
            </a:pPr>
            <a:r>
              <a:rPr lang="en-GB">
                <a:solidFill>
                  <a:schemeClr val="dk1"/>
                </a:solidFill>
              </a:rPr>
              <a:t>So, If it comes from the guest operating system then it arranges for the instruction to be carried out. If the instruction comes from a user program in the virtual machine then it emulates what the real hardware would do when confronted with a sensitive instruction — it either ignores it or it traps to the guest operating system.</a:t>
            </a:r>
            <a:endParaRPr>
              <a:solidFill>
                <a:schemeClr val="dk1"/>
              </a:solidFill>
            </a:endParaRPr>
          </a:p>
          <a:p>
            <a:pPr indent="0" lvl="0" marL="0" rtl="0">
              <a:lnSpc>
                <a:spcPct val="200000"/>
              </a:lnSpc>
              <a:spcBef>
                <a:spcPts val="0"/>
              </a:spcBef>
              <a:spcAft>
                <a:spcPts val="0"/>
              </a:spcAft>
              <a:buNone/>
            </a:pPr>
            <a:r>
              <a:rPr lang="en-GB">
                <a:solidFill>
                  <a:schemeClr val="dk1"/>
                </a:solidFill>
              </a:rPr>
              <a:t>For example, the guest application has a sys call that invokes the hypervisor. The hypervisor looks at it - sees it is meant for the guest, the guest OS and invokes the guests trap handler, and then the hypervisor resumes the guest app.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A type two hypervisor runs off the host operating system, taking care of the guest operating system. Here the trap is invoked at the host operating system. When the host operating systems sees it’s an event for the guest operating system, it invokes the hypervisor, the hypervisor in return asks for control for the guest OS. The guest delivers the services, and asks to return to it’s app, which traps to the host operating system, which then goes to the hypervisor, and back up to resuming the application.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With paravirtualization all sensitive instructions are hypervisor calls, which makes the guest operating system act like a program, and the hypervisor acts like an operating system.</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This means the hypervisor must define a set of procedures the guest system can use, effectively creating an API for the guest operating system to talk to the hypervisor.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Shape 347"/>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48" name="Shape 3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This led me to bringing up a fifteen year old joke that some of you may be familiar with - or maybe this *is* why most of you showed up today. Sadly I won’t be talking about red vs blue that much.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178" y="685800"/>
            <a:ext cx="60963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Taking it from the beginning, it started in:</a:t>
            </a:r>
            <a:endParaRPr>
              <a:solidFill>
                <a:schemeClr val="dk1"/>
              </a:solidFill>
            </a:endParaRPr>
          </a:p>
          <a:p>
            <a:pPr indent="-298450" lvl="0" marL="457200" rtl="0">
              <a:lnSpc>
                <a:spcPct val="200000"/>
              </a:lnSpc>
              <a:spcBef>
                <a:spcPts val="0"/>
              </a:spcBef>
              <a:spcAft>
                <a:spcPts val="0"/>
              </a:spcAft>
              <a:buClr>
                <a:schemeClr val="dk1"/>
              </a:buClr>
              <a:buSzPts val="1100"/>
              <a:buChar char="-"/>
            </a:pPr>
            <a:r>
              <a:rPr lang="en-GB">
                <a:solidFill>
                  <a:schemeClr val="dk1"/>
                </a:solidFill>
              </a:rPr>
              <a:t>1979 the chroot system call was introduced, which segregated file access for processes. </a:t>
            </a:r>
            <a:endParaRPr>
              <a:solidFill>
                <a:schemeClr val="dk1"/>
              </a:solidFill>
            </a:endParaRPr>
          </a:p>
          <a:p>
            <a:pPr indent="-298450" lvl="0" marL="457200" rtl="0">
              <a:lnSpc>
                <a:spcPct val="200000"/>
              </a:lnSpc>
              <a:spcBef>
                <a:spcPts val="0"/>
              </a:spcBef>
              <a:spcAft>
                <a:spcPts val="0"/>
              </a:spcAft>
              <a:buClr>
                <a:schemeClr val="dk1"/>
              </a:buClr>
              <a:buSzPts val="1100"/>
              <a:buChar char="-"/>
            </a:pPr>
            <a:r>
              <a:rPr lang="en-GB">
                <a:solidFill>
                  <a:schemeClr val="dk1"/>
                </a:solidFill>
              </a:rPr>
              <a:t>In 2000, FreeBSD Jails allowed for partitioning a computer system into several smaller systems, called Jails. </a:t>
            </a:r>
            <a:endParaRPr>
              <a:solidFill>
                <a:schemeClr val="dk1"/>
              </a:solidFill>
            </a:endParaRPr>
          </a:p>
          <a:p>
            <a:pPr indent="-298450" lvl="0" marL="457200" rtl="0">
              <a:lnSpc>
                <a:spcPct val="200000"/>
              </a:lnSpc>
              <a:spcBef>
                <a:spcPts val="0"/>
              </a:spcBef>
              <a:spcAft>
                <a:spcPts val="0"/>
              </a:spcAft>
              <a:buClr>
                <a:schemeClr val="dk1"/>
              </a:buClr>
              <a:buSzPts val="1100"/>
              <a:buChar char="-"/>
            </a:pPr>
            <a:r>
              <a:rPr lang="en-GB">
                <a:solidFill>
                  <a:schemeClr val="dk1"/>
                </a:solidFill>
              </a:rPr>
              <a:t>Then, in 2006 Google launched Process Containers. Process Containers were renamed Control Groups a year later and were eventually merged into the Linux Kernel.</a:t>
            </a:r>
            <a:endParaRPr>
              <a:solidFill>
                <a:schemeClr val="dk1"/>
              </a:solidFill>
            </a:endParaRPr>
          </a:p>
          <a:p>
            <a:pPr indent="-298450" lvl="0" marL="457200" rtl="0">
              <a:lnSpc>
                <a:spcPct val="200000"/>
              </a:lnSpc>
              <a:spcBef>
                <a:spcPts val="0"/>
              </a:spcBef>
              <a:spcAft>
                <a:spcPts val="0"/>
              </a:spcAft>
              <a:buClr>
                <a:schemeClr val="dk1"/>
              </a:buClr>
              <a:buSzPts val="1100"/>
              <a:buChar char="-"/>
            </a:pPr>
            <a:r>
              <a:rPr lang="en-GB">
                <a:solidFill>
                  <a:schemeClr val="dk1"/>
                </a:solidFill>
              </a:rPr>
              <a:t>In 2008 Linux Containers worked using control groups and namespaces, working on a single Linux Kernel without requiring any kind of patches.</a:t>
            </a:r>
            <a:endParaRPr>
              <a:solidFill>
                <a:schemeClr val="dk1"/>
              </a:solidFill>
            </a:endParaRPr>
          </a:p>
          <a:p>
            <a:pPr indent="-298450" lvl="0" marL="457200" rtl="0">
              <a:lnSpc>
                <a:spcPct val="200000"/>
              </a:lnSpc>
              <a:spcBef>
                <a:spcPts val="0"/>
              </a:spcBef>
              <a:spcAft>
                <a:spcPts val="0"/>
              </a:spcAft>
              <a:buClr>
                <a:schemeClr val="dk1"/>
              </a:buClr>
              <a:buSzPts val="1100"/>
              <a:buChar char="-"/>
            </a:pPr>
            <a:r>
              <a:rPr lang="en-GB">
                <a:solidFill>
                  <a:schemeClr val="dk1"/>
                </a:solidFill>
              </a:rPr>
              <a:t>Finally in 2013 containers boomed, with Docker, Let me Container that For You, and more.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Shape 55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59" name="Shape 5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If we wanted to compare containers to the knowledge we just learned about Virtual Machines, we can put it next to a type one hypervisor. Here, the container sits on top of the Linux OS, utilizing those kernel features to run, where a virtual machine has its own operating system in each environment. However, we can also see when we run Docker for Windows, it utilizes Windows Hypervisor to start up a Guest Linux Operating System to run the containers within.</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Shape 5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7" name="Shape 5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chemeClr val="dk1"/>
                </a:solidFill>
              </a:rPr>
              <a:t>As I’ve stated before - a container is a process. That means when we call open(), it acts how it normally would like if it was outside of the container.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None/>
            </a:pPr>
            <a:r>
              <a:rPr lang="en-GB">
                <a:solidFill>
                  <a:schemeClr val="dk1"/>
                </a:solidFill>
              </a:rPr>
              <a:t>Breaking down Docker a little further, what does Docker actually do. Well Docker is a container engine and abstracts all the messy stuff like containerd, and runc away so you have an beautiful UI to create what you need. </a:t>
            </a:r>
            <a:endParaRPr>
              <a:solidFill>
                <a:schemeClr val="dk1"/>
              </a:solidFill>
            </a:endParaRPr>
          </a:p>
          <a:p>
            <a:pPr indent="0" lvl="0" marL="0" rtl="0">
              <a:lnSpc>
                <a:spcPct val="200000"/>
              </a:lnSpc>
              <a:spcBef>
                <a:spcPts val="0"/>
              </a:spcBef>
              <a:spcAft>
                <a:spcPts val="0"/>
              </a:spcAft>
              <a:buNone/>
            </a:pPr>
            <a:r>
              <a:rPr lang="en-GB">
                <a:solidFill>
                  <a:schemeClr val="dk1"/>
                </a:solidFill>
              </a:rPr>
              <a:t>ContainerD sits below it, a daemon that is in charge of exposing gRPC endpoints, and other low level container management tasks, storage, network attachment, and more.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Below ContainerD sits runC, which is a lightweight binary that interacts with the actual cgroups and namespaces.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 good distinction to be made is one between a container engine and a container runtime. A container engine - like Docker or rkt, is easy to use development tool!</a:t>
            </a:r>
            <a:endParaRPr/>
          </a:p>
          <a:p>
            <a:pPr indent="0" lvl="0" marL="0">
              <a:spcBef>
                <a:spcPts val="0"/>
              </a:spcBef>
              <a:spcAft>
                <a:spcPts val="0"/>
              </a:spcAft>
              <a:buNone/>
            </a:pPr>
            <a:r>
              <a:t/>
            </a:r>
            <a:endParaRPr/>
          </a:p>
          <a:p>
            <a:pPr indent="0" lvl="0" marL="0">
              <a:spcBef>
                <a:spcPts val="0"/>
              </a:spcBef>
              <a:spcAft>
                <a:spcPts val="0"/>
              </a:spcAft>
              <a:buNone/>
            </a:pPr>
            <a:r>
              <a:rPr lang="en-GB"/>
              <a:t>However a container runtime manages </a:t>
            </a:r>
            <a:r>
              <a:rPr lang="en-GB" sz="1150">
                <a:solidFill>
                  <a:srgbClr val="242729"/>
                </a:solidFill>
              </a:rPr>
              <a:t>image transfer/storage to container execution, supervision and networking.</a:t>
            </a:r>
            <a:endParaRPr sz="1150">
              <a:solidFill>
                <a:srgbClr val="242729"/>
              </a:solidFill>
            </a:endParaRPr>
          </a:p>
          <a:p>
            <a:pPr indent="0" lvl="0" marL="0">
              <a:spcBef>
                <a:spcPts val="0"/>
              </a:spcBef>
              <a:spcAft>
                <a:spcPts val="0"/>
              </a:spcAft>
              <a:buNone/>
            </a:pPr>
            <a:r>
              <a:rPr lang="en-GB" sz="1150">
                <a:solidFill>
                  <a:srgbClr val="242729"/>
                </a:solidFill>
              </a:rPr>
              <a:t>With Kubernetes becoming a big deal more people wanted to use different runtimes, and so there are CRI specific, or container runtime specific container runtimes that can be used specifically with Kubernetes. </a:t>
            </a:r>
            <a:endParaRPr sz="1150">
              <a:solidFill>
                <a:srgbClr val="242729"/>
              </a:solidFill>
            </a:endParaRPr>
          </a:p>
          <a:p>
            <a:pPr indent="0" lvl="0" marL="0" rtl="0">
              <a:lnSpc>
                <a:spcPct val="115000"/>
              </a:lnSpc>
              <a:spcBef>
                <a:spcPts val="0"/>
              </a:spcBef>
              <a:spcAft>
                <a:spcPts val="0"/>
              </a:spcAft>
              <a:buNone/>
            </a:pPr>
            <a:r>
              <a:t/>
            </a:r>
            <a:endParaRPr sz="1150">
              <a:solidFill>
                <a:srgbClr val="242729"/>
              </a:solidFill>
            </a:endParaRPr>
          </a:p>
          <a:p>
            <a:pPr indent="0" lvl="0" marL="0" rtl="0">
              <a:spcBef>
                <a:spcPts val="110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I keep talking about these kernel features, namespaces and cgroups. But what do they actually do? Namespaces are in charge of system resources, and currently there are seven different kinds of namespaces.  Each process associated with a namespace can only see or use resources associated with the namespace. However, resources are isolated depending on what kind of namespace we use.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In a mount namespace we can mount and unmount file systems without it affecting the host filesystem.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In a PID namespace, your process becomes PID 1, and all subsequent processes are children. Killing the parent PID will eliminate all children.</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In a networking namespace you can run programs on any port without conflicting with what may be already running on your machine.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The IPC namespace is used for isolating interprocess communication, like SysV message queues.</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UTS namespaces are responsible for system identification. It allows a container to have it’s own hostname independently from the host system.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Finally, the UID or user namepsace allows users inside the namespace to equal different users outside the namespace. This is done through via GID and UID mappings.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Control Groups, or cgroups, takes  care of monitoring resource usage. We can thank Google for these. If you want to limit the amount of CPU a process can use, cgroups will do that for you.  </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Now that we have a base understanding on how containers and virtual machines work - you can understand that containers are not light weight virtual machine. Besides - you wouldn’t call a virtual machine a heavy container - would you?</a:t>
            </a:r>
            <a:endParaRPr/>
          </a:p>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I’m like 90% sure she said this but I can’t find it online anymore but the key point is that containers utilizes these linux features to exist, and without them they would not.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Shape 354"/>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55" name="Shape 3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let’s start with in the 1960s, I wasn’t even born yet but I *think* it was a wild time.</a:t>
            </a:r>
            <a:endParaRPr/>
          </a:p>
          <a:p>
            <a:pPr indent="0" lvl="0" marL="0" rtl="0">
              <a:spcBef>
                <a:spcPts val="0"/>
              </a:spcBef>
              <a:spcAft>
                <a:spcPts val="0"/>
              </a:spcAft>
              <a:buNone/>
            </a:pPr>
            <a:r>
              <a:rPr lang="en-GB"/>
              <a:t>Nixon was president, there was some drama with missles, Star Trek debut and most importantly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200000"/>
              </a:lnSpc>
              <a:spcBef>
                <a:spcPts val="0"/>
              </a:spcBef>
              <a:spcAft>
                <a:spcPts val="0"/>
              </a:spcAft>
              <a:buClr>
                <a:schemeClr val="dk1"/>
              </a:buClr>
              <a:buSzPts val="1100"/>
              <a:buFont typeface="Arial"/>
              <a:buNone/>
            </a:pPr>
            <a:r>
              <a:rPr lang="en-GB">
                <a:solidFill>
                  <a:schemeClr val="dk1"/>
                </a:solidFill>
              </a:rPr>
              <a:t>You should contain your application, for ease of testing, for portability, and more. But your systems should be virtualized.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Shape 63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If by now you don’t know what kubernetes is - I’m worried about you. But simply put it is a container orchestration tool, and what’s cool about it, and other things like it, is it is a baby sitter for your workloads!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There’s more than these three, I’m excluding mesos and I’m sorry. But to briefly cover some of these tools I chose Swarm, Kubernetes, and Nomad. Swarm was made by Docker and therefore runs very closely with all Docker, Docker Compose, and more. It can run up to 1,000 nodes, and Docker just released their Docker EE 2.0 product which ships with Kubernetes and Swarm.. In case you need to run them together, or you’re switching from one to another. Docker Swarm is great for people who love the Docker UI.</a:t>
            </a:r>
            <a:endParaRPr/>
          </a:p>
          <a:p>
            <a:pPr indent="0" lvl="0" marL="0">
              <a:spcBef>
                <a:spcPts val="0"/>
              </a:spcBef>
              <a:spcAft>
                <a:spcPts val="0"/>
              </a:spcAft>
              <a:buNone/>
            </a:pPr>
            <a:r>
              <a:rPr lang="en-GB"/>
              <a:t>Then there’s Kubernetes, which comes with a horde of features that you can try out - and there’s a lot of different providers to try out too. I feel like Kubernetes is a lot of fun to test what is great for you.</a:t>
            </a:r>
            <a:endParaRPr/>
          </a:p>
          <a:p>
            <a:pPr indent="0" lvl="0" marL="0">
              <a:spcBef>
                <a:spcPts val="0"/>
              </a:spcBef>
              <a:spcAft>
                <a:spcPts val="0"/>
              </a:spcAft>
              <a:buNone/>
            </a:pPr>
            <a:r>
              <a:rPr lang="en-GB"/>
              <a:t>Lastly, Nomad, my personal favorite. Nomad follows the Unix philosophy and is simple and clear. It just wants to schedule your workloads, and that it does. If you need service discovery or other things, Hashicorp has a whole suite of tools.</a:t>
            </a:r>
            <a:endParaRPr/>
          </a:p>
          <a:p>
            <a:pPr indent="0" lvl="0" marL="0">
              <a:spcBef>
                <a:spcPts val="0"/>
              </a:spcBef>
              <a:spcAft>
                <a:spcPts val="0"/>
              </a:spcAft>
              <a:buNone/>
            </a:pPr>
            <a:r>
              <a:t/>
            </a:r>
            <a:endParaRPr/>
          </a:p>
          <a:p>
            <a:pPr indent="0" lvl="0" marL="0" rtl="0">
              <a:spcBef>
                <a:spcPts val="0"/>
              </a:spcBef>
              <a:spcAft>
                <a:spcPts val="0"/>
              </a:spcAft>
              <a:buNone/>
            </a:pPr>
            <a:r>
              <a:rPr lang="en-GB"/>
              <a:t>What I want to get at here are there are many different tools, and it’s not a war between them, but more what is best for you.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Shape 679"/>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680" name="Shape 6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what should you remember here?</a:t>
            </a:r>
            <a:endParaRPr/>
          </a:p>
          <a:p>
            <a:pPr indent="0" lvl="0" marL="0" rtl="0">
              <a:lnSpc>
                <a:spcPct val="200000"/>
              </a:lnSpc>
              <a:spcBef>
                <a:spcPts val="0"/>
              </a:spcBef>
              <a:spcAft>
                <a:spcPts val="0"/>
              </a:spcAft>
              <a:buNone/>
            </a:pPr>
            <a:r>
              <a:rPr lang="en-GB">
                <a:solidFill>
                  <a:schemeClr val="dk1"/>
                </a:solidFill>
              </a:rPr>
              <a:t>You should contain your application, for ease of testing, for portability, and more. But your systems should be virtualized. </a:t>
            </a:r>
            <a:endParaRPr>
              <a:solidFill>
                <a:schemeClr val="dk1"/>
              </a:solidFill>
            </a:endParaRPr>
          </a:p>
          <a:p>
            <a:pPr indent="0" lvl="0" marL="0" rtl="0">
              <a:lnSpc>
                <a:spcPct val="200000"/>
              </a:lnSpc>
              <a:spcBef>
                <a:spcPts val="0"/>
              </a:spcBef>
              <a:spcAft>
                <a:spcPts val="0"/>
              </a:spcAft>
              <a:buNone/>
            </a:pPr>
            <a:r>
              <a:rPr lang="en-GB">
                <a:solidFill>
                  <a:schemeClr val="dk1"/>
                </a:solidFill>
              </a:rPr>
              <a:t>Containers are not lightweight virtual machines, they act completely different! </a:t>
            </a:r>
            <a:endParaRPr>
              <a:solidFill>
                <a:schemeClr val="dk1"/>
              </a:solidFill>
            </a:endParaRPr>
          </a:p>
          <a:p>
            <a:pPr indent="0" lvl="0" marL="0" rtl="0">
              <a:lnSpc>
                <a:spcPct val="200000"/>
              </a:lnSpc>
              <a:spcBef>
                <a:spcPts val="0"/>
              </a:spcBef>
              <a:spcAft>
                <a:spcPts val="0"/>
              </a:spcAft>
              <a:buClr>
                <a:schemeClr val="dk1"/>
              </a:buClr>
              <a:buSzPts val="1100"/>
              <a:buFont typeface="Arial"/>
              <a:buNone/>
            </a:pPr>
            <a:r>
              <a:rPr lang="en-GB">
                <a:solidFill>
                  <a:schemeClr val="dk1"/>
                </a:solidFill>
              </a:rPr>
              <a:t>And depending on the needs of your company, your engineering team, your application, containers may not be right for you. Your application may be best in just a traditional VM depending on how it needs to handle state, or perhaps you’re running it on Windows!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Originally I was going to give a bunch of examples of things that shouldn’t be in virtual machines and things that should be. This whole talk is supposed to show the strengths of these technologies so that they can be used “correctly”.</a:t>
            </a:r>
            <a:endParaRPr/>
          </a:p>
          <a:p>
            <a:pPr indent="0" lvl="0" marL="0">
              <a:spcBef>
                <a:spcPts val="0"/>
              </a:spcBef>
              <a:spcAft>
                <a:spcPts val="0"/>
              </a:spcAft>
              <a:buNone/>
            </a:pPr>
            <a:r>
              <a:t/>
            </a:r>
            <a:endParaRPr/>
          </a:p>
          <a:p>
            <a:pPr indent="0" lvl="0" marL="0">
              <a:spcBef>
                <a:spcPts val="0"/>
              </a:spcBef>
              <a:spcAft>
                <a:spcPts val="0"/>
              </a:spcAft>
              <a:buNone/>
            </a:pPr>
            <a:r>
              <a:rPr lang="en-GB"/>
              <a:t>But then I started at Cloudreach and realized that there is a lot more variables then how your application is built, or what language it is using. </a:t>
            </a:r>
            <a:endParaRPr/>
          </a:p>
          <a:p>
            <a:pPr indent="0" lvl="0" marL="0">
              <a:spcBef>
                <a:spcPts val="0"/>
              </a:spcBef>
              <a:spcAft>
                <a:spcPts val="0"/>
              </a:spcAft>
              <a:buNone/>
            </a:pPr>
            <a:r>
              <a:rPr lang="en-GB"/>
              <a:t>Sometimes the right thing and the best thing are two different options, and it’s up to you, and your team, to assess what the “best” thing is. </a:t>
            </a:r>
            <a:endParaRPr/>
          </a:p>
          <a:p>
            <a:pPr indent="0" lvl="0" marL="0">
              <a:spcBef>
                <a:spcPts val="0"/>
              </a:spcBef>
              <a:spcAft>
                <a:spcPts val="0"/>
              </a:spcAft>
              <a:buNone/>
            </a:pPr>
            <a:r>
              <a:t/>
            </a:r>
            <a:endParaRPr/>
          </a:p>
          <a:p>
            <a:pPr indent="0" lvl="0" marL="0">
              <a:spcBef>
                <a:spcPts val="0"/>
              </a:spcBef>
              <a:spcAft>
                <a:spcPts val="0"/>
              </a:spcAft>
              <a:buNone/>
            </a:pPr>
            <a:r>
              <a:rPr lang="en-GB"/>
              <a:t>So - why are we here, at KubeCon? I think I figured it out. There’s a lot of information and tools and things to keep up with, it’s </a:t>
            </a:r>
            <a:r>
              <a:rPr lang="en-GB"/>
              <a:t>constantly</a:t>
            </a:r>
            <a:r>
              <a:rPr lang="en-GB"/>
              <a:t> changing and more things are being added. KubeCon is a great brain dump of information for you to start figuring out the problems that exist in your company. But it’s just the start, there’s a lot of tests that lie ahead.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7" name="Shape 6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Someone wanted to make a computer do two things at one time. At this time batch processing was used which was tedious and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0" name="Shape 3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used to take forever. </a:t>
            </a:r>
            <a:endParaRPr/>
          </a:p>
          <a:p>
            <a:pPr indent="0" lvl="0" marL="0">
              <a:spcBef>
                <a:spcPts val="0"/>
              </a:spcBef>
              <a:spcAft>
                <a:spcPts val="0"/>
              </a:spcAft>
              <a:buNone/>
            </a:pPr>
            <a:r>
              <a:t/>
            </a:r>
            <a:endParaRPr/>
          </a:p>
          <a:p>
            <a:pPr indent="0" lvl="0" marL="0">
              <a:spcBef>
                <a:spcPts val="0"/>
              </a:spcBef>
              <a:spcAft>
                <a:spcPts val="0"/>
              </a:spcAft>
              <a:buNone/>
            </a:pPr>
            <a:r>
              <a:t/>
            </a:r>
            <a:endParaRPr i="1">
              <a:solidFill>
                <a:schemeClr val="dk1"/>
              </a:solidFill>
            </a:endParaRPr>
          </a:p>
          <a:p>
            <a:pPr indent="0" lvl="0" marL="0">
              <a:spcBef>
                <a:spcPts val="0"/>
              </a:spcBef>
              <a:spcAft>
                <a:spcPts val="0"/>
              </a:spcAft>
              <a:buNone/>
            </a:pPr>
            <a:r>
              <a:rPr lang="en-GB">
                <a:solidFill>
                  <a:schemeClr val="dk1"/>
                </a:solidFill>
              </a:rPr>
              <a:t>After about an hour of collecting a batch of jobs, the cards were read onto a magnetic tape, which was carried into the machine room, where it was mounted on a tape drive. The operator then loaded up something that was Iike an operating system which read the job from the tape and ran it. After each job finished, the operating system read the next job from the tape and ran it. When the whole batch was done the operator would remove input and output tapes, and  brought the output tape to another computer.</a:t>
            </a:r>
            <a:r>
              <a:rPr lang="en-GB"/>
              <a:t> Because this took so long and was so tedious, there was a lot of downtime.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Shape 3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7" name="Shape 3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This downtime led us with some unhappy managers, and people wanting computers to be able to do more than one thing at time. This led to the first time sharing operating system being worked on.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a:spcBef>
                <a:spcPts val="0"/>
              </a:spcBef>
              <a:spcAft>
                <a:spcPts val="0"/>
              </a:spcAft>
              <a:buNone/>
            </a:pPr>
            <a:r>
              <a:rPr lang="en-GB"/>
              <a:t>Time sharing is when the CPU tries it’s best to divvy up it’s time in between different processes, </a:t>
            </a:r>
            <a:r>
              <a:rPr lang="en-GB" sz="1500">
                <a:solidFill>
                  <a:schemeClr val="dk1"/>
                </a:solidFill>
                <a:highlight>
                  <a:srgbClr val="FFFFFF"/>
                </a:highlight>
              </a:rPr>
              <a:t>The time sharing operating system assures that all the tasks get to access the CPU one by one and for a fixed small interval of time. This interval is known as the </a:t>
            </a:r>
            <a:r>
              <a:rPr b="1" lang="en-GB" sz="1500" u="sng">
                <a:solidFill>
                  <a:schemeClr val="dk1"/>
                </a:solidFill>
                <a:highlight>
                  <a:srgbClr val="FFFFFF"/>
                </a:highlight>
              </a:rPr>
              <a:t>time quantum</a:t>
            </a:r>
            <a:r>
              <a:rPr lang="en-GB" sz="1500">
                <a:solidFill>
                  <a:schemeClr val="dk1"/>
                </a:solidFill>
                <a:highlight>
                  <a:srgbClr val="FFFFFF"/>
                </a:highlight>
              </a:rPr>
              <a:t>. </a:t>
            </a:r>
            <a:r>
              <a:rPr lang="en-GB">
                <a:solidFill>
                  <a:schemeClr val="dk1"/>
                </a:solidFill>
              </a:rPr>
              <a:t> the computer can provide fast, interactive service to a number of users and perhaps also work on big batch jobs in the background when the CPU is otherwise idle” </a:t>
            </a:r>
            <a:endParaRPr>
              <a:solidFill>
                <a:schemeClr val="dk1"/>
              </a:solidFill>
            </a:endParaRPr>
          </a:p>
          <a:p>
            <a:pPr indent="0" lvl="0" marL="0">
              <a:spcBef>
                <a:spcPts val="0"/>
              </a:spcBef>
              <a:spcAft>
                <a:spcPts val="0"/>
              </a:spcAft>
              <a:buNone/>
            </a:pPr>
            <a:r>
              <a:t/>
            </a:r>
            <a:endParaRPr sz="15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78" y="685800"/>
            <a:ext cx="60963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In 1963 MIT announced Project MAC, standing for Multiple Access Computer, was funded by a 2 million grant by DARPA. MIT looked at two providers for hardware, GE and IBM. IBM passed on project MAC, thinking batch processing was cool and everyone was </a:t>
            </a:r>
            <a:r>
              <a:rPr lang="en-GB"/>
              <a:t>satisfied</a:t>
            </a:r>
            <a:r>
              <a:rPr lang="en-GB"/>
              <a:t> with it, so MIT went with GE. </a:t>
            </a:r>
            <a:endParaRPr/>
          </a:p>
          <a:p>
            <a:pPr indent="0" lvl="0" marL="0">
              <a:spcBef>
                <a:spcPts val="0"/>
              </a:spcBef>
              <a:spcAft>
                <a:spcPts val="0"/>
              </a:spcAft>
              <a:buNone/>
            </a:pPr>
            <a:r>
              <a:t/>
            </a:r>
            <a:endParaRPr/>
          </a:p>
          <a:p>
            <a:pPr indent="0" lvl="0" marL="0">
              <a:spcBef>
                <a:spcPts val="0"/>
              </a:spcBef>
              <a:spcAft>
                <a:spcPts val="0"/>
              </a:spcAft>
              <a:buNone/>
            </a:pPr>
            <a:r>
              <a:rPr lang="en-GB"/>
              <a:t>In 1967, Bell Labs had a similar need, and IBM woke up and created the CP-40, CP standing for control program, which was never sold to customers, but </a:t>
            </a:r>
            <a:r>
              <a:rPr lang="en-GB"/>
              <a:t>evolved</a:t>
            </a:r>
            <a:r>
              <a:rPr lang="en-GB"/>
              <a:t> into the CP-67 which was the first </a:t>
            </a:r>
            <a:r>
              <a:rPr lang="en-GB"/>
              <a:t>commercial</a:t>
            </a:r>
            <a:r>
              <a:rPr lang="en-GB"/>
              <a:t> mainframe to support virtualization. </a:t>
            </a:r>
            <a:endParaRPr/>
          </a:p>
          <a:p>
            <a:pPr indent="0" lvl="0" marL="0">
              <a:spcBef>
                <a:spcPts val="0"/>
              </a:spcBef>
              <a:spcAft>
                <a:spcPts val="0"/>
              </a:spcAft>
              <a:buNone/>
            </a:pPr>
            <a:r>
              <a:t/>
            </a:r>
            <a:endParaRPr/>
          </a:p>
          <a:p>
            <a:pPr indent="0" lvl="0" marL="0">
              <a:spcBef>
                <a:spcPts val="0"/>
              </a:spcBef>
              <a:spcAft>
                <a:spcPts val="0"/>
              </a:spcAft>
              <a:buNone/>
            </a:pPr>
            <a:r>
              <a:rPr lang="en-GB"/>
              <a:t>In 1969, </a:t>
            </a:r>
            <a:r>
              <a:rPr lang="en-GB"/>
              <a:t>Progress</a:t>
            </a:r>
            <a:r>
              <a:rPr lang="en-GB"/>
              <a:t> on Multics, which was supposed to allow multiple users access a mainframe </a:t>
            </a:r>
            <a:r>
              <a:rPr lang="en-GB"/>
              <a:t>simultaneously</a:t>
            </a:r>
            <a:r>
              <a:rPr lang="en-GB"/>
              <a:t>, was halted due to Bell labs management being </a:t>
            </a:r>
            <a:r>
              <a:rPr lang="en-GB"/>
              <a:t>dissatisfied</a:t>
            </a:r>
            <a:r>
              <a:rPr lang="en-GB"/>
              <a:t> with it. However Ken Thompson who worked on Multics started work on his own operating system, which later became Unix. Unix is cool because it offers virtualization at the user level, meaning multiple users can share the CPU, memory, etc but have their own profiles. </a:t>
            </a:r>
            <a:endParaRPr/>
          </a:p>
          <a:p>
            <a:pPr indent="0" lvl="0" marL="0">
              <a:spcBef>
                <a:spcPts val="0"/>
              </a:spcBef>
              <a:spcAft>
                <a:spcPts val="0"/>
              </a:spcAft>
              <a:buNone/>
            </a:pPr>
            <a:r>
              <a:t/>
            </a:r>
            <a:endParaRPr/>
          </a:p>
          <a:p>
            <a:pPr indent="0" lvl="0" marL="0">
              <a:spcBef>
                <a:spcPts val="0"/>
              </a:spcBef>
              <a:spcAft>
                <a:spcPts val="0"/>
              </a:spcAft>
              <a:buNone/>
            </a:pPr>
            <a:r>
              <a:rPr lang="en-GB"/>
              <a:t>Previous to 1994 users would have to compile all the software they wanted to run, which didn’t give a true portability of software. Java - made by Sun Microsystems, allowed you to write an application once and then run it on any computer with the Java Runtime Environment (JRE). This provided Software Virtualization! </a:t>
            </a:r>
            <a:endParaRPr/>
          </a:p>
          <a:p>
            <a:pPr indent="0" lvl="0" marL="0">
              <a:spcBef>
                <a:spcPts val="0"/>
              </a:spcBef>
              <a:spcAft>
                <a:spcPts val="0"/>
              </a:spcAft>
              <a:buNone/>
            </a:pPr>
            <a:r>
              <a:t/>
            </a:r>
            <a:endParaRPr/>
          </a:p>
          <a:p>
            <a:pPr indent="0" lvl="0" marL="0">
              <a:spcBef>
                <a:spcPts val="0"/>
              </a:spcBef>
              <a:spcAft>
                <a:spcPts val="0"/>
              </a:spcAft>
              <a:buNone/>
            </a:pPr>
            <a:r>
              <a:rPr lang="en-GB"/>
              <a:t>In 1999, VMWare released its Workstation product, a year after the company being founded! Later this product would be distributed freely. </a:t>
            </a:r>
            <a:endParaRPr/>
          </a:p>
          <a:p>
            <a:pPr indent="0" lvl="0" marL="0">
              <a:spcBef>
                <a:spcPts val="0"/>
              </a:spcBef>
              <a:spcAft>
                <a:spcPts val="0"/>
              </a:spcAft>
              <a:buNone/>
            </a:pPr>
            <a:r>
              <a:t/>
            </a:r>
            <a:endParaRPr/>
          </a:p>
          <a:p>
            <a:pPr indent="0" lvl="0" marL="0" rtl="0">
              <a:spcBef>
                <a:spcPts val="0"/>
              </a:spcBef>
              <a:spcAft>
                <a:spcPts val="0"/>
              </a:spcAft>
              <a:buNone/>
            </a:pPr>
            <a:r>
              <a:rPr lang="en-GB"/>
              <a:t>In 2018 virtualization is used everywhere and is an important way on how we increase productivity and security of the systems we run our applications on.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9"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But what is a virtual machine? I always thought this summarized it best, a virtual machine is an efficient isolated duplicate of a real computer machine.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loudreach.com/gb-en/cloudreach/" TargetMode="External"/><Relationship Id="rId3"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cloudreach.com/gb-en/cloudreach/" TargetMode="External"/><Relationship Id="rId3" Type="http://schemas.openxmlformats.org/officeDocument/2006/relationships/image" Target="../media/image4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hyperlink" Target="http://www.cloudreach.com/gb-en/cloudreach/" TargetMode="External"/><Relationship Id="rId4" Type="http://schemas.openxmlformats.org/officeDocument/2006/relationships/image" Target="../media/image4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hyperlink" Target="http://www.cloudreach.com/gb-en/cloudreach/" TargetMode="External"/><Relationship Id="rId4" Type="http://schemas.openxmlformats.org/officeDocument/2006/relationships/image" Target="../media/image4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cloudreach.com/gb-en/cloudreach/" TargetMode="External"/><Relationship Id="rId3" Type="http://schemas.openxmlformats.org/officeDocument/2006/relationships/image" Target="../media/image4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www.cloudreach.com/gb-en/cloudreach/" TargetMode="External"/><Relationship Id="rId3"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hyperlink" Target="http://www.cloudreach.com/gb-en/cloudreach/" TargetMode="External"/><Relationship Id="rId4"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hyperlink" Target="http://www.cloudreach.com/gb-en/cloudreach/" TargetMode="External"/><Relationship Id="rId4" Type="http://schemas.openxmlformats.org/officeDocument/2006/relationships/image" Target="../media/image4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png"/><Relationship Id="rId3"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png"/><Relationship Id="rId3" Type="http://schemas.openxmlformats.org/officeDocument/2006/relationships/image" Target="../media/image1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Yellow">
  <p:cSld name="SECTION_HEADER_1">
    <p:bg>
      <p:bgPr>
        <a:solidFill>
          <a:srgbClr val="FBB043"/>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6" name="Shape 56"/>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57" name="Shape 57">
            <a:hlinkClick r:id="rId2"/>
          </p:cNvPr>
          <p:cNvPicPr preferRelativeResize="0"/>
          <p:nvPr/>
        </p:nvPicPr>
        <p:blipFill rotWithShape="1">
          <a:blip r:embed="rId3">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Blue">
  <p:cSld name="SECTION_HEADER_1_1">
    <p:spTree>
      <p:nvGrpSpPr>
        <p:cNvPr id="58" name="Shape 58"/>
        <p:cNvGrpSpPr/>
        <p:nvPr/>
      </p:nvGrpSpPr>
      <p:grpSpPr>
        <a:xfrm>
          <a:off x="0" y="0"/>
          <a:ext cx="0" cy="0"/>
          <a:chOff x="0" y="0"/>
          <a:chExt cx="0" cy="0"/>
        </a:xfrm>
      </p:grpSpPr>
      <p:sp>
        <p:nvSpPr>
          <p:cNvPr id="59" name="Shape 59"/>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Shape 60"/>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61" name="Shape 61">
            <a:hlinkClick r:id="rId2"/>
          </p:cNvPr>
          <p:cNvPicPr preferRelativeResize="0"/>
          <p:nvPr/>
        </p:nvPicPr>
        <p:blipFill rotWithShape="1">
          <a:blip r:embed="rId3">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Crowd">
  <p:cSld name="SECTION_HEADER_1_1_3">
    <p:spTree>
      <p:nvGrpSpPr>
        <p:cNvPr id="62" name="Shape 62"/>
        <p:cNvGrpSpPr/>
        <p:nvPr/>
      </p:nvGrpSpPr>
      <p:grpSpPr>
        <a:xfrm>
          <a:off x="0" y="0"/>
          <a:ext cx="0" cy="0"/>
          <a:chOff x="0" y="0"/>
          <a:chExt cx="0" cy="0"/>
        </a:xfrm>
      </p:grpSpPr>
      <p:pic>
        <p:nvPicPr>
          <p:cNvPr descr="CR_Crowd_CareerSite.jpg" id="63" name="Shape 63"/>
          <p:cNvPicPr preferRelativeResize="0"/>
          <p:nvPr/>
        </p:nvPicPr>
        <p:blipFill rotWithShape="1">
          <a:blip r:embed="rId2">
            <a:alphaModFix/>
          </a:blip>
          <a:srcRect b="485" l="11983" r="11976" t="475"/>
          <a:stretch/>
        </p:blipFill>
        <p:spPr>
          <a:xfrm>
            <a:off x="0" y="0"/>
            <a:ext cx="9144003" cy="5143499"/>
          </a:xfrm>
          <a:prstGeom prst="rect">
            <a:avLst/>
          </a:prstGeom>
          <a:noFill/>
          <a:ln>
            <a:noFill/>
          </a:ln>
        </p:spPr>
      </p:pic>
      <p:sp>
        <p:nvSpPr>
          <p:cNvPr id="64" name="Shape 64"/>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Shape 65"/>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66" name="Shape 66">
            <a:hlinkClick r:id="rId3"/>
          </p:cNvPr>
          <p:cNvPicPr preferRelativeResize="0"/>
          <p:nvPr/>
        </p:nvPicPr>
        <p:blipFill rotWithShape="1">
          <a:blip r:embed="rId4">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Space">
  <p:cSld name="SECTION_HEADER_1_1_3_1">
    <p:spTree>
      <p:nvGrpSpPr>
        <p:cNvPr id="67" name="Shape 67"/>
        <p:cNvGrpSpPr/>
        <p:nvPr/>
      </p:nvGrpSpPr>
      <p:grpSpPr>
        <a:xfrm>
          <a:off x="0" y="0"/>
          <a:ext cx="0" cy="0"/>
          <a:chOff x="0" y="0"/>
          <a:chExt cx="0" cy="0"/>
        </a:xfrm>
      </p:grpSpPr>
      <p:pic>
        <p:nvPicPr>
          <p:cNvPr descr="CR_GlobeMarkers_Clean.jpg" id="68" name="Shape 68"/>
          <p:cNvPicPr preferRelativeResize="0"/>
          <p:nvPr/>
        </p:nvPicPr>
        <p:blipFill rotWithShape="1">
          <a:blip r:embed="rId2">
            <a:alphaModFix/>
          </a:blip>
          <a:srcRect b="38950" l="27538" r="29460" t="5045"/>
          <a:stretch/>
        </p:blipFill>
        <p:spPr>
          <a:xfrm>
            <a:off x="-21512" y="-19822"/>
            <a:ext cx="9187027" cy="5183145"/>
          </a:xfrm>
          <a:prstGeom prst="rect">
            <a:avLst/>
          </a:prstGeom>
          <a:noFill/>
          <a:ln>
            <a:noFill/>
          </a:ln>
        </p:spPr>
      </p:pic>
      <p:sp>
        <p:nvSpPr>
          <p:cNvPr id="69" name="Shape 69"/>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0" name="Shape 70"/>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71" name="Shape 71">
            <a:hlinkClick r:id="rId3"/>
          </p:cNvPr>
          <p:cNvPicPr preferRelativeResize="0"/>
          <p:nvPr/>
        </p:nvPicPr>
        <p:blipFill rotWithShape="1">
          <a:blip r:embed="rId4">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Back cover">
  <p:cSld name="SECTION_HEADER_1_1_2">
    <p:bg>
      <p:bgPr>
        <a:solidFill>
          <a:schemeClr val="dk1"/>
        </a:solidFill>
      </p:bgPr>
    </p:bg>
    <p:spTree>
      <p:nvGrpSpPr>
        <p:cNvPr id="72" name="Shape 72"/>
        <p:cNvGrpSpPr/>
        <p:nvPr/>
      </p:nvGrpSpPr>
      <p:grpSpPr>
        <a:xfrm>
          <a:off x="0" y="0"/>
          <a:ext cx="0" cy="0"/>
          <a:chOff x="0" y="0"/>
          <a:chExt cx="0" cy="0"/>
        </a:xfrm>
      </p:grpSpPr>
      <p:pic>
        <p:nvPicPr>
          <p:cNvPr id="73" name="Shape 73"/>
          <p:cNvPicPr preferRelativeResize="0"/>
          <p:nvPr/>
        </p:nvPicPr>
        <p:blipFill>
          <a:blip r:embed="rId2">
            <a:alphaModFix/>
          </a:blip>
          <a:stretch>
            <a:fillRect/>
          </a:stretch>
        </p:blipFill>
        <p:spPr>
          <a:xfrm>
            <a:off x="2344400" y="2200076"/>
            <a:ext cx="4459854" cy="11154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Section header - Yellow">
  <p:cSld name="TITLE_AND_BODY_2_5">
    <p:bg>
      <p:bgPr>
        <a:solidFill>
          <a:srgbClr val="FBB043"/>
        </a:solidFill>
      </p:bgPr>
    </p:bg>
    <p:spTree>
      <p:nvGrpSpPr>
        <p:cNvPr id="74" name="Shape 74"/>
        <p:cNvGrpSpPr/>
        <p:nvPr/>
      </p:nvGrpSpPr>
      <p:grpSpPr>
        <a:xfrm>
          <a:off x="0" y="0"/>
          <a:ext cx="0" cy="0"/>
          <a:chOff x="0" y="0"/>
          <a:chExt cx="0" cy="0"/>
        </a:xfrm>
      </p:grpSpPr>
      <p:sp>
        <p:nvSpPr>
          <p:cNvPr id="75" name="Shape 75"/>
          <p:cNvSpPr txBox="1"/>
          <p:nvPr>
            <p:ph idx="12" type="sldNum"/>
          </p:nvPr>
        </p:nvSpPr>
        <p:spPr>
          <a:xfrm>
            <a:off x="8460625" y="4766715"/>
            <a:ext cx="5694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76" name="Shape 76"/>
          <p:cNvSpPr txBox="1"/>
          <p:nvPr>
            <p:ph type="title"/>
          </p:nvPr>
        </p:nvSpPr>
        <p:spPr>
          <a:xfrm>
            <a:off x="219800" y="1565190"/>
            <a:ext cx="7791900" cy="828900"/>
          </a:xfrm>
          <a:prstGeom prst="rect">
            <a:avLst/>
          </a:prstGeom>
          <a:noFill/>
        </p:spPr>
        <p:txBody>
          <a:bodyPr anchorCtr="0" anchor="ctr" bIns="91425" lIns="91425" spcFirstLastPara="1" rIns="91425" wrap="square" tIns="91425"/>
          <a:lstStyle>
            <a:lvl1pPr lvl="0" rtl="0">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7" name="Shape 77"/>
          <p:cNvSpPr txBox="1"/>
          <p:nvPr>
            <p:ph idx="1" type="subTitle"/>
          </p:nvPr>
        </p:nvSpPr>
        <p:spPr>
          <a:xfrm>
            <a:off x="368975" y="2444976"/>
            <a:ext cx="4380000" cy="355800"/>
          </a:xfrm>
          <a:prstGeom prst="rect">
            <a:avLst/>
          </a:prstGeom>
          <a:solidFill>
            <a:schemeClr val="lt1"/>
          </a:solidFill>
          <a:ln>
            <a:noFill/>
          </a:ln>
        </p:spPr>
        <p:txBody>
          <a:bodyPr anchorCtr="0" anchor="ctr" bIns="91425" lIns="91425" spcFirstLastPara="1" rIns="91425" wrap="square" tIns="91425"/>
          <a:lstStyle>
            <a:lvl1pPr lvl="0" rtl="0">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8" name="Shape 78"/>
          <p:cNvPicPr preferRelativeResize="0"/>
          <p:nvPr/>
        </p:nvPicPr>
        <p:blipFill>
          <a:blip r:embed="rId2">
            <a:alphaModFix/>
          </a:blip>
          <a:stretch>
            <a:fillRect/>
          </a:stretch>
        </p:blipFill>
        <p:spPr>
          <a:xfrm>
            <a:off x="8110825" y="4527374"/>
            <a:ext cx="512532" cy="46316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Section header Blue 1">
  <p:cSld name="TITLE_AND_BODY_2_4_1">
    <p:bg>
      <p:bgPr>
        <a:solidFill>
          <a:srgbClr val="41A8B9"/>
        </a:solidFill>
      </p:bgPr>
    </p:bg>
    <p:spTree>
      <p:nvGrpSpPr>
        <p:cNvPr id="79" name="Shape 79"/>
        <p:cNvGrpSpPr/>
        <p:nvPr/>
      </p:nvGrpSpPr>
      <p:grpSpPr>
        <a:xfrm>
          <a:off x="0" y="0"/>
          <a:ext cx="0" cy="0"/>
          <a:chOff x="0" y="0"/>
          <a:chExt cx="0" cy="0"/>
        </a:xfrm>
      </p:grpSpPr>
      <p:sp>
        <p:nvSpPr>
          <p:cNvPr id="80" name="Shape 80"/>
          <p:cNvSpPr txBox="1"/>
          <p:nvPr>
            <p:ph idx="12" type="sldNum"/>
          </p:nvPr>
        </p:nvSpPr>
        <p:spPr>
          <a:xfrm>
            <a:off x="8011250" y="4787393"/>
            <a:ext cx="1029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81" name="Shape 81"/>
          <p:cNvSpPr txBox="1"/>
          <p:nvPr>
            <p:ph type="title"/>
          </p:nvPr>
        </p:nvSpPr>
        <p:spPr>
          <a:xfrm>
            <a:off x="219800" y="1565194"/>
            <a:ext cx="8612400" cy="841800"/>
          </a:xfrm>
          <a:prstGeom prst="rect">
            <a:avLst/>
          </a:prstGeom>
          <a:noFill/>
        </p:spPr>
        <p:txBody>
          <a:bodyPr anchorCtr="0" anchor="ctr" bIns="91425" lIns="91425" spcFirstLastPara="1" rIns="91425" wrap="square" tIns="91425"/>
          <a:lstStyle>
            <a:lvl1pPr lvl="0" rtl="0">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2" name="Shape 82"/>
          <p:cNvSpPr txBox="1"/>
          <p:nvPr>
            <p:ph idx="1" type="subTitle"/>
          </p:nvPr>
        </p:nvSpPr>
        <p:spPr>
          <a:xfrm>
            <a:off x="387900" y="2428798"/>
            <a:ext cx="4380000" cy="355800"/>
          </a:xfrm>
          <a:prstGeom prst="rect">
            <a:avLst/>
          </a:prstGeom>
          <a:solidFill>
            <a:schemeClr val="lt1"/>
          </a:solidFill>
          <a:ln>
            <a:noFill/>
          </a:ln>
        </p:spPr>
        <p:txBody>
          <a:bodyPr anchorCtr="0" anchor="ctr" bIns="91425" lIns="91425" spcFirstLastPara="1" rIns="91425" wrap="square" tIns="91425"/>
          <a:lstStyle>
            <a:lvl1pPr lvl="0" rtl="0">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83" name="Shape 83"/>
          <p:cNvPicPr preferRelativeResize="0"/>
          <p:nvPr/>
        </p:nvPicPr>
        <p:blipFill>
          <a:blip r:embed="rId2">
            <a:alphaModFix/>
          </a:blip>
          <a:stretch>
            <a:fillRect/>
          </a:stretch>
        </p:blipFill>
        <p:spPr>
          <a:xfrm>
            <a:off x="8110825" y="4527374"/>
            <a:ext cx="512532" cy="46316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CUSTOM">
    <p:bg>
      <p:bgPr>
        <a:solidFill>
          <a:schemeClr val="lt1"/>
        </a:solidFill>
      </p:bgPr>
    </p:bg>
    <p:spTree>
      <p:nvGrpSpPr>
        <p:cNvPr id="84" name="Shape 84"/>
        <p:cNvGrpSpPr/>
        <p:nvPr/>
      </p:nvGrpSpPr>
      <p:grpSpPr>
        <a:xfrm>
          <a:off x="0" y="0"/>
          <a:ext cx="0" cy="0"/>
          <a:chOff x="0" y="0"/>
          <a:chExt cx="0" cy="0"/>
        </a:xfrm>
      </p:grpSpPr>
      <p:sp>
        <p:nvSpPr>
          <p:cNvPr id="85" name="Shape 85"/>
          <p:cNvSpPr/>
          <p:nvPr/>
        </p:nvSpPr>
        <p:spPr>
          <a:xfrm>
            <a:off x="-6800" y="-13050"/>
            <a:ext cx="4567800" cy="5169600"/>
          </a:xfrm>
          <a:prstGeom prst="rect">
            <a:avLst/>
          </a:prstGeom>
          <a:solidFill>
            <a:srgbClr val="41A8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txBox="1"/>
          <p:nvPr>
            <p:ph idx="12" type="sldNum"/>
          </p:nvPr>
        </p:nvSpPr>
        <p:spPr>
          <a:xfrm>
            <a:off x="8437958" y="4762982"/>
            <a:ext cx="548700" cy="393600"/>
          </a:xfrm>
          <a:prstGeom prst="rect">
            <a:avLst/>
          </a:prstGeom>
        </p:spPr>
        <p:txBody>
          <a:bodyPr anchorCtr="0" anchor="ctr" bIns="91425" lIns="91425" spcFirstLastPara="1" rIns="91425" wrap="square" tIns="91425">
            <a:noAutofit/>
          </a:bodyPr>
          <a:lstStyle>
            <a:lvl1pPr lvl="0" rtl="0">
              <a:buNone/>
              <a:defRPr b="1" sz="1200">
                <a:solidFill>
                  <a:srgbClr val="000000"/>
                </a:solidFill>
                <a:latin typeface="Droid Sans"/>
                <a:ea typeface="Droid Sans"/>
                <a:cs typeface="Droid Sans"/>
                <a:sym typeface="Droid Sans"/>
              </a:defRPr>
            </a:lvl1pPr>
            <a:lvl2pPr lvl="1" rtl="0">
              <a:buNone/>
              <a:defRPr b="1" sz="1200">
                <a:solidFill>
                  <a:srgbClr val="000000"/>
                </a:solidFill>
                <a:latin typeface="Droid Sans"/>
                <a:ea typeface="Droid Sans"/>
                <a:cs typeface="Droid Sans"/>
                <a:sym typeface="Droid Sans"/>
              </a:defRPr>
            </a:lvl2pPr>
            <a:lvl3pPr lvl="2" rtl="0">
              <a:buNone/>
              <a:defRPr b="1" sz="1200">
                <a:solidFill>
                  <a:srgbClr val="000000"/>
                </a:solidFill>
                <a:latin typeface="Droid Sans"/>
                <a:ea typeface="Droid Sans"/>
                <a:cs typeface="Droid Sans"/>
                <a:sym typeface="Droid Sans"/>
              </a:defRPr>
            </a:lvl3pPr>
            <a:lvl4pPr lvl="3" rtl="0">
              <a:buNone/>
              <a:defRPr b="1" sz="1200">
                <a:solidFill>
                  <a:srgbClr val="000000"/>
                </a:solidFill>
                <a:latin typeface="Droid Sans"/>
                <a:ea typeface="Droid Sans"/>
                <a:cs typeface="Droid Sans"/>
                <a:sym typeface="Droid Sans"/>
              </a:defRPr>
            </a:lvl4pPr>
            <a:lvl5pPr lvl="4" rtl="0">
              <a:buNone/>
              <a:defRPr b="1" sz="1200">
                <a:solidFill>
                  <a:srgbClr val="000000"/>
                </a:solidFill>
                <a:latin typeface="Droid Sans"/>
                <a:ea typeface="Droid Sans"/>
                <a:cs typeface="Droid Sans"/>
                <a:sym typeface="Droid Sans"/>
              </a:defRPr>
            </a:lvl5pPr>
            <a:lvl6pPr lvl="5" rtl="0">
              <a:buNone/>
              <a:defRPr b="1" sz="1200">
                <a:solidFill>
                  <a:srgbClr val="000000"/>
                </a:solidFill>
                <a:latin typeface="Droid Sans"/>
                <a:ea typeface="Droid Sans"/>
                <a:cs typeface="Droid Sans"/>
                <a:sym typeface="Droid Sans"/>
              </a:defRPr>
            </a:lvl6pPr>
            <a:lvl7pPr lvl="6" rtl="0">
              <a:buNone/>
              <a:defRPr b="1" sz="1200">
                <a:solidFill>
                  <a:srgbClr val="000000"/>
                </a:solidFill>
                <a:latin typeface="Droid Sans"/>
                <a:ea typeface="Droid Sans"/>
                <a:cs typeface="Droid Sans"/>
                <a:sym typeface="Droid Sans"/>
              </a:defRPr>
            </a:lvl7pPr>
            <a:lvl8pPr lvl="7" rtl="0">
              <a:buNone/>
              <a:defRPr b="1" sz="1200">
                <a:solidFill>
                  <a:srgbClr val="000000"/>
                </a:solidFill>
                <a:latin typeface="Droid Sans"/>
                <a:ea typeface="Droid Sans"/>
                <a:cs typeface="Droid Sans"/>
                <a:sym typeface="Droid Sans"/>
              </a:defRPr>
            </a:lvl8pPr>
            <a:lvl9pPr lvl="8" rtl="0">
              <a:buNone/>
              <a:defRPr b="1" sz="1200">
                <a:solidFill>
                  <a:srgbClr val="000000"/>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87" name="Shape 87"/>
          <p:cNvSpPr txBox="1"/>
          <p:nvPr>
            <p:ph type="title"/>
          </p:nvPr>
        </p:nvSpPr>
        <p:spPr>
          <a:xfrm>
            <a:off x="311700" y="846990"/>
            <a:ext cx="4713600" cy="12786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Shape 88"/>
          <p:cNvSpPr txBox="1"/>
          <p:nvPr>
            <p:ph idx="1" type="body"/>
          </p:nvPr>
        </p:nvSpPr>
        <p:spPr>
          <a:xfrm>
            <a:off x="4780225" y="488025"/>
            <a:ext cx="3956100" cy="4167600"/>
          </a:xfrm>
          <a:prstGeom prst="rect">
            <a:avLst/>
          </a:prstGeom>
        </p:spPr>
        <p:txBody>
          <a:bodyPr anchorCtr="0" anchor="t" bIns="91425" lIns="91425" spcFirstLastPara="1" rIns="91425" wrap="square" tIns="91425"/>
          <a:lstStyle>
            <a:lvl1pPr indent="-342900" lvl="0" marL="457200" rtl="0">
              <a:spcBef>
                <a:spcPts val="0"/>
              </a:spcBef>
              <a:spcAft>
                <a:spcPts val="0"/>
              </a:spcAft>
              <a:buClr>
                <a:schemeClr val="accent1"/>
              </a:buClr>
              <a:buSzPts val="1800"/>
              <a:buChar char="●"/>
              <a:defRPr>
                <a:solidFill>
                  <a:srgbClr val="000000"/>
                </a:solidFill>
              </a:defRPr>
            </a:lvl1pPr>
            <a:lvl2pPr indent="-317500" lvl="1" marL="914400" rtl="0">
              <a:spcBef>
                <a:spcPts val="1600"/>
              </a:spcBef>
              <a:spcAft>
                <a:spcPts val="0"/>
              </a:spcAft>
              <a:buClr>
                <a:schemeClr val="accent1"/>
              </a:buClr>
              <a:buSzPts val="1400"/>
              <a:buChar char="○"/>
              <a:defRPr>
                <a:solidFill>
                  <a:srgbClr val="000000"/>
                </a:solidFill>
              </a:defRPr>
            </a:lvl2pPr>
            <a:lvl3pPr indent="-317500" lvl="2" marL="1371600" rtl="0">
              <a:spcBef>
                <a:spcPts val="1600"/>
              </a:spcBef>
              <a:spcAft>
                <a:spcPts val="0"/>
              </a:spcAft>
              <a:buClr>
                <a:schemeClr val="accent1"/>
              </a:buClr>
              <a:buSzPts val="1400"/>
              <a:buChar char="■"/>
              <a:defRPr>
                <a:solidFill>
                  <a:srgbClr val="000000"/>
                </a:solidFill>
              </a:defRPr>
            </a:lvl3pPr>
            <a:lvl4pPr indent="-317500" lvl="3" marL="1828800" rtl="0">
              <a:spcBef>
                <a:spcPts val="1600"/>
              </a:spcBef>
              <a:spcAft>
                <a:spcPts val="0"/>
              </a:spcAft>
              <a:buClr>
                <a:schemeClr val="accent1"/>
              </a:buClr>
              <a:buSzPts val="1400"/>
              <a:buChar char="●"/>
              <a:defRPr>
                <a:solidFill>
                  <a:srgbClr val="000000"/>
                </a:solidFill>
              </a:defRPr>
            </a:lvl4pPr>
            <a:lvl5pPr indent="-317500" lvl="4" marL="2286000" rtl="0">
              <a:spcBef>
                <a:spcPts val="1600"/>
              </a:spcBef>
              <a:spcAft>
                <a:spcPts val="0"/>
              </a:spcAft>
              <a:buClr>
                <a:schemeClr val="accent1"/>
              </a:buClr>
              <a:buSzPts val="1400"/>
              <a:buChar char="○"/>
              <a:defRPr>
                <a:solidFill>
                  <a:srgbClr val="000000"/>
                </a:solidFill>
              </a:defRPr>
            </a:lvl5pPr>
            <a:lvl6pPr indent="-317500" lvl="5" marL="2743200" rtl="0">
              <a:spcBef>
                <a:spcPts val="1600"/>
              </a:spcBef>
              <a:spcAft>
                <a:spcPts val="0"/>
              </a:spcAft>
              <a:buClr>
                <a:schemeClr val="accent1"/>
              </a:buClr>
              <a:buSzPts val="1400"/>
              <a:buChar char="■"/>
              <a:defRPr>
                <a:solidFill>
                  <a:srgbClr val="000000"/>
                </a:solidFill>
              </a:defRPr>
            </a:lvl6pPr>
            <a:lvl7pPr indent="-317500" lvl="6" marL="3200400" rtl="0">
              <a:spcBef>
                <a:spcPts val="1600"/>
              </a:spcBef>
              <a:spcAft>
                <a:spcPts val="0"/>
              </a:spcAft>
              <a:buClr>
                <a:schemeClr val="accent1"/>
              </a:buClr>
              <a:buSzPts val="1400"/>
              <a:buChar char="●"/>
              <a:defRPr>
                <a:solidFill>
                  <a:srgbClr val="000000"/>
                </a:solidFill>
              </a:defRPr>
            </a:lvl7pPr>
            <a:lvl8pPr indent="-317500" lvl="7" marL="3657600" rtl="0">
              <a:spcBef>
                <a:spcPts val="1600"/>
              </a:spcBef>
              <a:spcAft>
                <a:spcPts val="0"/>
              </a:spcAft>
              <a:buClr>
                <a:schemeClr val="accent1"/>
              </a:buClr>
              <a:buSzPts val="1400"/>
              <a:buChar char="○"/>
              <a:defRPr>
                <a:solidFill>
                  <a:srgbClr val="000000"/>
                </a:solidFill>
              </a:defRPr>
            </a:lvl8pPr>
            <a:lvl9pPr indent="-317500" lvl="8" marL="4114800" rtl="0">
              <a:spcBef>
                <a:spcPts val="1600"/>
              </a:spcBef>
              <a:spcAft>
                <a:spcPts val="1600"/>
              </a:spcAft>
              <a:buClr>
                <a:schemeClr val="accent1"/>
              </a:buClr>
              <a:buSzPts val="1400"/>
              <a:buChar char="■"/>
              <a:defRPr>
                <a:solidFill>
                  <a:srgbClr val="000000"/>
                </a:solidFill>
              </a:defRPr>
            </a:lvl9pPr>
          </a:lstStyle>
          <a:p/>
        </p:txBody>
      </p:sp>
      <p:sp>
        <p:nvSpPr>
          <p:cNvPr id="89" name="Shape 89"/>
          <p:cNvSpPr txBox="1"/>
          <p:nvPr>
            <p:ph idx="2" type="subTitle"/>
          </p:nvPr>
        </p:nvSpPr>
        <p:spPr>
          <a:xfrm>
            <a:off x="495225" y="2548530"/>
            <a:ext cx="3755400" cy="393600"/>
          </a:xfrm>
          <a:prstGeom prst="rect">
            <a:avLst/>
          </a:prstGeom>
          <a:solidFill>
            <a:schemeClr val="lt1"/>
          </a:solidFill>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90" name="Shape 90"/>
          <p:cNvPicPr preferRelativeResize="0"/>
          <p:nvPr/>
        </p:nvPicPr>
        <p:blipFill>
          <a:blip r:embed="rId2">
            <a:alphaModFix/>
          </a:blip>
          <a:stretch>
            <a:fillRect/>
          </a:stretch>
        </p:blipFill>
        <p:spPr>
          <a:xfrm>
            <a:off x="8031663" y="4547805"/>
            <a:ext cx="571903" cy="51682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AND_BODY_2_2_1">
    <p:bg>
      <p:bgPr>
        <a:noFill/>
      </p:bgPr>
    </p:bg>
    <p:spTree>
      <p:nvGrpSpPr>
        <p:cNvPr id="91" name="Shape 91"/>
        <p:cNvGrpSpPr/>
        <p:nvPr/>
      </p:nvGrpSpPr>
      <p:grpSpPr>
        <a:xfrm>
          <a:off x="0" y="0"/>
          <a:ext cx="0" cy="0"/>
          <a:chOff x="0" y="0"/>
          <a:chExt cx="0" cy="0"/>
        </a:xfrm>
      </p:grpSpPr>
      <p:sp>
        <p:nvSpPr>
          <p:cNvPr id="92" name="Shape 92"/>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93" name="Shape 93"/>
          <p:cNvSpPr txBox="1"/>
          <p:nvPr>
            <p:ph idx="1" type="subTitle"/>
          </p:nvPr>
        </p:nvSpPr>
        <p:spPr>
          <a:xfrm>
            <a:off x="70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94" name="Shape 94"/>
          <p:cNvSpPr txBox="1"/>
          <p:nvPr>
            <p:ph idx="2" type="body"/>
          </p:nvPr>
        </p:nvSpPr>
        <p:spPr>
          <a:xfrm>
            <a:off x="457250" y="2121229"/>
            <a:ext cx="2788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95" name="Shape 95"/>
          <p:cNvSpPr txBox="1"/>
          <p:nvPr>
            <p:ph idx="3" type="body"/>
          </p:nvPr>
        </p:nvSpPr>
        <p:spPr>
          <a:xfrm>
            <a:off x="3246050" y="2100098"/>
            <a:ext cx="27921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96" name="Shape 96"/>
          <p:cNvSpPr txBox="1"/>
          <p:nvPr>
            <p:ph idx="12" type="sldNum"/>
          </p:nvPr>
        </p:nvSpPr>
        <p:spPr>
          <a:xfrm>
            <a:off x="8408825" y="4919625"/>
            <a:ext cx="7353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97" name="Shape 97"/>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98" name="Shape 98"/>
          <p:cNvPicPr preferRelativeResize="0"/>
          <p:nvPr/>
        </p:nvPicPr>
        <p:blipFill>
          <a:blip r:embed="rId2">
            <a:alphaModFix/>
          </a:blip>
          <a:stretch>
            <a:fillRect/>
          </a:stretch>
        </p:blipFill>
        <p:spPr>
          <a:xfrm>
            <a:off x="8031663" y="4479225"/>
            <a:ext cx="571903" cy="516824"/>
          </a:xfrm>
          <a:prstGeom prst="rect">
            <a:avLst/>
          </a:prstGeom>
          <a:noFill/>
          <a:ln>
            <a:noFill/>
          </a:ln>
        </p:spPr>
      </p:pic>
      <p:sp>
        <p:nvSpPr>
          <p:cNvPr id="99" name="Shape 99"/>
          <p:cNvSpPr txBox="1"/>
          <p:nvPr>
            <p:ph idx="4" type="body"/>
          </p:nvPr>
        </p:nvSpPr>
        <p:spPr>
          <a:xfrm>
            <a:off x="5925900" y="2100105"/>
            <a:ext cx="2792100" cy="24492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00727C"/>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100" name="Shape 100"/>
          <p:cNvSpPr txBox="1"/>
          <p:nvPr>
            <p:ph idx="5" type="subTitle"/>
          </p:nvPr>
        </p:nvSpPr>
        <p:spPr>
          <a:xfrm>
            <a:off x="146300" y="4811715"/>
            <a:ext cx="30018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1" name="Shape 101"/>
          <p:cNvSpPr txBox="1"/>
          <p:nvPr>
            <p:ph idx="6" type="subTitle"/>
          </p:nvPr>
        </p:nvSpPr>
        <p:spPr>
          <a:xfrm>
            <a:off x="38105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2" name="Shape 102"/>
          <p:cNvSpPr txBox="1"/>
          <p:nvPr>
            <p:ph idx="7" type="subTitle"/>
          </p:nvPr>
        </p:nvSpPr>
        <p:spPr>
          <a:xfrm>
            <a:off x="329660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03" name="Shape 103"/>
          <p:cNvSpPr txBox="1"/>
          <p:nvPr>
            <p:ph idx="8" type="subTitle"/>
          </p:nvPr>
        </p:nvSpPr>
        <p:spPr>
          <a:xfrm>
            <a:off x="621580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Title and Single Paragraph">
  <p:cSld name="TITLE_AND_BODY_2_2_1_1">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Shape 105"/>
          <p:cNvSpPr/>
          <p:nvPr/>
        </p:nvSpPr>
        <p:spPr>
          <a:xfrm>
            <a:off x="7332400" y="3449498"/>
            <a:ext cx="1811700" cy="1694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 name="Shape 106"/>
          <p:cNvSpPr/>
          <p:nvPr/>
        </p:nvSpPr>
        <p:spPr>
          <a:xfrm>
            <a:off x="0" y="3967110"/>
            <a:ext cx="1045200" cy="11763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txBox="1"/>
          <p:nvPr>
            <p:ph type="ctrTitle"/>
          </p:nvPr>
        </p:nvSpPr>
        <p:spPr>
          <a:xfrm>
            <a:off x="0" y="437895"/>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08" name="Shape 108"/>
          <p:cNvSpPr txBox="1"/>
          <p:nvPr>
            <p:ph idx="1" type="subTitle"/>
          </p:nvPr>
        </p:nvSpPr>
        <p:spPr>
          <a:xfrm>
            <a:off x="0" y="1023360"/>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09" name="Shape 109"/>
          <p:cNvSpPr txBox="1"/>
          <p:nvPr>
            <p:ph idx="12" type="sldNum"/>
          </p:nvPr>
        </p:nvSpPr>
        <p:spPr>
          <a:xfrm>
            <a:off x="8560275" y="4919625"/>
            <a:ext cx="5838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10" name="Shape 110"/>
          <p:cNvSpPr txBox="1"/>
          <p:nvPr>
            <p:ph idx="2" type="body"/>
          </p:nvPr>
        </p:nvSpPr>
        <p:spPr>
          <a:xfrm>
            <a:off x="899550" y="1560716"/>
            <a:ext cx="7344900" cy="21777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41A8B9"/>
              </a:buClr>
              <a:buSzPts val="1600"/>
              <a:buChar char="●"/>
              <a:defRPr sz="1600">
                <a:solidFill>
                  <a:srgbClr val="000000"/>
                </a:solidFill>
              </a:defRPr>
            </a:lvl1pPr>
            <a:lvl2pPr indent="-317500" lvl="1" marL="914400" rtl="0">
              <a:spcBef>
                <a:spcPts val="1600"/>
              </a:spcBef>
              <a:spcAft>
                <a:spcPts val="0"/>
              </a:spcAft>
              <a:buClr>
                <a:srgbClr val="41A8B9"/>
              </a:buClr>
              <a:buSzPts val="1400"/>
              <a:buChar char="○"/>
              <a:defRPr>
                <a:solidFill>
                  <a:srgbClr val="000000"/>
                </a:solidFill>
              </a:defRPr>
            </a:lvl2pPr>
            <a:lvl3pPr indent="-317500" lvl="2" marL="1371600" rtl="0">
              <a:spcBef>
                <a:spcPts val="1600"/>
              </a:spcBef>
              <a:spcAft>
                <a:spcPts val="0"/>
              </a:spcAft>
              <a:buClr>
                <a:srgbClr val="41A8B9"/>
              </a:buClr>
              <a:buSzPts val="1400"/>
              <a:buChar char="■"/>
              <a:defRPr>
                <a:solidFill>
                  <a:srgbClr val="000000"/>
                </a:solidFill>
              </a:defRPr>
            </a:lvl3pPr>
            <a:lvl4pPr indent="-317500" lvl="3" marL="1828800" rtl="0">
              <a:spcBef>
                <a:spcPts val="1600"/>
              </a:spcBef>
              <a:spcAft>
                <a:spcPts val="0"/>
              </a:spcAft>
              <a:buClr>
                <a:srgbClr val="41A8B9"/>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111" name="Shape 111"/>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12" name="Shape 112"/>
          <p:cNvPicPr preferRelativeResize="0"/>
          <p:nvPr/>
        </p:nvPicPr>
        <p:blipFill>
          <a:blip r:embed="rId3">
            <a:alphaModFix/>
          </a:blip>
          <a:stretch>
            <a:fillRect/>
          </a:stretch>
        </p:blipFill>
        <p:spPr>
          <a:xfrm>
            <a:off x="8031663" y="4547805"/>
            <a:ext cx="571903" cy="516824"/>
          </a:xfrm>
          <a:prstGeom prst="rect">
            <a:avLst/>
          </a:prstGeom>
          <a:noFill/>
          <a:ln>
            <a:noFill/>
          </a:ln>
        </p:spPr>
      </p:pic>
      <p:sp>
        <p:nvSpPr>
          <p:cNvPr id="113" name="Shape 113"/>
          <p:cNvSpPr txBox="1"/>
          <p:nvPr>
            <p:ph idx="3" type="subTitle"/>
          </p:nvPr>
        </p:nvSpPr>
        <p:spPr>
          <a:xfrm>
            <a:off x="130650" y="4816553"/>
            <a:ext cx="281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3 Points">
  <p:cSld name="TITLE_AND_BODY_2_2_1_1_2">
    <p:bg>
      <p:bgPr>
        <a:solidFill>
          <a:srgbClr val="41A8B9"/>
        </a:solidFill>
      </p:bgPr>
    </p:bg>
    <p:spTree>
      <p:nvGrpSpPr>
        <p:cNvPr id="114" name="Shape 114"/>
        <p:cNvGrpSpPr/>
        <p:nvPr/>
      </p:nvGrpSpPr>
      <p:grpSpPr>
        <a:xfrm>
          <a:off x="0" y="0"/>
          <a:ext cx="0" cy="0"/>
          <a:chOff x="0" y="0"/>
          <a:chExt cx="0" cy="0"/>
        </a:xfrm>
      </p:grpSpPr>
      <p:sp>
        <p:nvSpPr>
          <p:cNvPr id="115" name="Shape 115"/>
          <p:cNvSpPr txBox="1"/>
          <p:nvPr>
            <p:ph type="ctrTitle"/>
          </p:nvPr>
        </p:nvSpPr>
        <p:spPr>
          <a:xfrm>
            <a:off x="0" y="437895"/>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9F9F9"/>
              </a:buClr>
              <a:buSzPts val="4800"/>
              <a:buNone/>
              <a:defRPr sz="4800">
                <a:solidFill>
                  <a:srgbClr val="F9F9F9"/>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6" name="Shape 116"/>
          <p:cNvSpPr txBox="1"/>
          <p:nvPr>
            <p:ph idx="1" type="subTitle"/>
          </p:nvPr>
        </p:nvSpPr>
        <p:spPr>
          <a:xfrm>
            <a:off x="0" y="1023360"/>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17" name="Shape 117"/>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18" name="Shape 118"/>
          <p:cNvSpPr txBox="1"/>
          <p:nvPr>
            <p:ph idx="2" type="body"/>
          </p:nvPr>
        </p:nvSpPr>
        <p:spPr>
          <a:xfrm>
            <a:off x="899550" y="1560716"/>
            <a:ext cx="7344900" cy="21777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41A8B9"/>
              </a:buClr>
              <a:buSzPts val="1600"/>
              <a:buChar char="●"/>
              <a:defRPr sz="1600">
                <a:solidFill>
                  <a:srgbClr val="000000"/>
                </a:solidFill>
              </a:defRPr>
            </a:lvl1pPr>
            <a:lvl2pPr indent="-317500" lvl="1" marL="914400" rtl="0">
              <a:spcBef>
                <a:spcPts val="1600"/>
              </a:spcBef>
              <a:spcAft>
                <a:spcPts val="0"/>
              </a:spcAft>
              <a:buClr>
                <a:srgbClr val="41A8B9"/>
              </a:buClr>
              <a:buSzPts val="1400"/>
              <a:buChar char="○"/>
              <a:defRPr>
                <a:solidFill>
                  <a:srgbClr val="000000"/>
                </a:solidFill>
              </a:defRPr>
            </a:lvl2pPr>
            <a:lvl3pPr indent="-317500" lvl="2" marL="1371600" rtl="0">
              <a:spcBef>
                <a:spcPts val="1600"/>
              </a:spcBef>
              <a:spcAft>
                <a:spcPts val="0"/>
              </a:spcAft>
              <a:buClr>
                <a:srgbClr val="41A8B9"/>
              </a:buClr>
              <a:buSzPts val="1400"/>
              <a:buChar char="■"/>
              <a:defRPr>
                <a:solidFill>
                  <a:srgbClr val="000000"/>
                </a:solidFill>
              </a:defRPr>
            </a:lvl3pPr>
            <a:lvl4pPr indent="-317500" lvl="3" marL="1828800" rtl="0">
              <a:spcBef>
                <a:spcPts val="1600"/>
              </a:spcBef>
              <a:spcAft>
                <a:spcPts val="0"/>
              </a:spcAft>
              <a:buClr>
                <a:srgbClr val="41A8B9"/>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pic>
        <p:nvPicPr>
          <p:cNvPr id="119" name="Shape 119"/>
          <p:cNvPicPr preferRelativeResize="0"/>
          <p:nvPr/>
        </p:nvPicPr>
        <p:blipFill>
          <a:blip r:embed="rId2">
            <a:alphaModFix/>
          </a:blip>
          <a:stretch>
            <a:fillRect/>
          </a:stretch>
        </p:blipFill>
        <p:spPr>
          <a:xfrm>
            <a:off x="8031663" y="4547805"/>
            <a:ext cx="571903" cy="516824"/>
          </a:xfrm>
          <a:prstGeom prst="rect">
            <a:avLst/>
          </a:prstGeom>
          <a:noFill/>
          <a:ln>
            <a:noFill/>
          </a:ln>
        </p:spPr>
      </p:pic>
      <p:sp>
        <p:nvSpPr>
          <p:cNvPr id="120" name="Shape 120"/>
          <p:cNvSpPr txBox="1"/>
          <p:nvPr>
            <p:ph idx="3" type="subTitle"/>
          </p:nvPr>
        </p:nvSpPr>
        <p:spPr>
          <a:xfrm>
            <a:off x="130650" y="4816553"/>
            <a:ext cx="281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Big Concept">
  <p:cSld name="TITLE_AND_BODY_2_2_1_1_1_1_1">
    <p:bg>
      <p:bgPr>
        <a:solidFill>
          <a:srgbClr val="FBB043"/>
        </a:solidFill>
      </p:bgPr>
    </p:bg>
    <p:spTree>
      <p:nvGrpSpPr>
        <p:cNvPr id="121" name="Shape 121"/>
        <p:cNvGrpSpPr/>
        <p:nvPr/>
      </p:nvGrpSpPr>
      <p:grpSpPr>
        <a:xfrm>
          <a:off x="0" y="0"/>
          <a:ext cx="0" cy="0"/>
          <a:chOff x="0" y="0"/>
          <a:chExt cx="0" cy="0"/>
        </a:xfrm>
      </p:grpSpPr>
      <p:sp>
        <p:nvSpPr>
          <p:cNvPr id="122" name="Shape 122"/>
          <p:cNvSpPr txBox="1"/>
          <p:nvPr>
            <p:ph type="ctrTitle"/>
          </p:nvPr>
        </p:nvSpPr>
        <p:spPr>
          <a:xfrm>
            <a:off x="0" y="2313338"/>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3" name="Shape 123"/>
          <p:cNvSpPr txBox="1"/>
          <p:nvPr>
            <p:ph idx="1" type="subTitle"/>
          </p:nvPr>
        </p:nvSpPr>
        <p:spPr>
          <a:xfrm>
            <a:off x="0" y="308806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24" name="Shape 124"/>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pic>
        <p:nvPicPr>
          <p:cNvPr id="125" name="Shape 125"/>
          <p:cNvPicPr preferRelativeResize="0"/>
          <p:nvPr/>
        </p:nvPicPr>
        <p:blipFill>
          <a:blip r:embed="rId2">
            <a:alphaModFix/>
          </a:blip>
          <a:stretch>
            <a:fillRect/>
          </a:stretch>
        </p:blipFill>
        <p:spPr>
          <a:xfrm>
            <a:off x="8031648" y="4542292"/>
            <a:ext cx="571914" cy="51682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More Room 1">
  <p:cSld name="TITLE_AND_BODY_2_2_1_1_1_2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Shape 127"/>
          <p:cNvSpPr/>
          <p:nvPr/>
        </p:nvSpPr>
        <p:spPr>
          <a:xfrm>
            <a:off x="0" y="1228969"/>
            <a:ext cx="9156300" cy="3914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 name="Shape 128"/>
          <p:cNvSpPr txBox="1"/>
          <p:nvPr>
            <p:ph type="ctrTitle"/>
          </p:nvPr>
        </p:nvSpPr>
        <p:spPr>
          <a:xfrm>
            <a:off x="0" y="101835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29" name="Shape 129"/>
          <p:cNvSpPr txBox="1"/>
          <p:nvPr>
            <p:ph idx="1" type="subTitle"/>
          </p:nvPr>
        </p:nvSpPr>
        <p:spPr>
          <a:xfrm>
            <a:off x="0" y="1594500"/>
            <a:ext cx="9144000" cy="355800"/>
          </a:xfrm>
          <a:prstGeom prst="rect">
            <a:avLst/>
          </a:prstGeom>
          <a:ln>
            <a:noFill/>
          </a:ln>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pic>
        <p:nvPicPr>
          <p:cNvPr id="130" name="Shape 130"/>
          <p:cNvPicPr preferRelativeResize="0"/>
          <p:nvPr/>
        </p:nvPicPr>
        <p:blipFill>
          <a:blip r:embed="rId3">
            <a:alphaModFix/>
          </a:blip>
          <a:stretch>
            <a:fillRect/>
          </a:stretch>
        </p:blipFill>
        <p:spPr>
          <a:xfrm>
            <a:off x="8031648" y="4542292"/>
            <a:ext cx="571914" cy="516824"/>
          </a:xfrm>
          <a:prstGeom prst="rect">
            <a:avLst/>
          </a:prstGeom>
          <a:noFill/>
          <a:ln>
            <a:noFill/>
          </a:ln>
        </p:spPr>
      </p:pic>
      <p:sp>
        <p:nvSpPr>
          <p:cNvPr id="131" name="Shape 131"/>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32" name="Shape 132"/>
          <p:cNvSpPr txBox="1"/>
          <p:nvPr>
            <p:ph idx="2" type="subTitle"/>
          </p:nvPr>
        </p:nvSpPr>
        <p:spPr>
          <a:xfrm>
            <a:off x="130650" y="4747973"/>
            <a:ext cx="284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 1">
  <p:cSld name="TITLE_2_1_2_2">
    <p:bg>
      <p:bgPr>
        <a:solidFill>
          <a:schemeClr val="lt1"/>
        </a:solidFill>
      </p:bgPr>
    </p:bg>
    <p:spTree>
      <p:nvGrpSpPr>
        <p:cNvPr id="133" name="Shape 133"/>
        <p:cNvGrpSpPr/>
        <p:nvPr/>
      </p:nvGrpSpPr>
      <p:grpSpPr>
        <a:xfrm>
          <a:off x="0" y="0"/>
          <a:ext cx="0" cy="0"/>
          <a:chOff x="0" y="0"/>
          <a:chExt cx="0" cy="0"/>
        </a:xfrm>
      </p:grpSpPr>
      <p:sp>
        <p:nvSpPr>
          <p:cNvPr id="134" name="Shape 134"/>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rgbClr val="41A8B9"/>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rgbClr val="41A8B9"/>
              </a:buClr>
              <a:buSzPts val="1600"/>
              <a:buFont typeface="Droid Sans"/>
              <a:buChar char="○"/>
              <a:defRPr sz="1600">
                <a:latin typeface="Droid Sans"/>
                <a:ea typeface="Droid Sans"/>
                <a:cs typeface="Droid Sans"/>
                <a:sym typeface="Droid Sans"/>
              </a:defRPr>
            </a:lvl9pPr>
          </a:lstStyle>
          <a:p/>
        </p:txBody>
      </p:sp>
      <p:sp>
        <p:nvSpPr>
          <p:cNvPr id="135" name="Shape 135"/>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36" name="Shape 136"/>
          <p:cNvSpPr txBox="1"/>
          <p:nvPr>
            <p:ph type="ctrTitle"/>
          </p:nvPr>
        </p:nvSpPr>
        <p:spPr>
          <a:xfrm>
            <a:off x="249225"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137" name="Shape 137"/>
          <p:cNvPicPr preferRelativeResize="0"/>
          <p:nvPr/>
        </p:nvPicPr>
        <p:blipFill>
          <a:blip r:embed="rId2">
            <a:alphaModFix/>
          </a:blip>
          <a:stretch>
            <a:fillRect/>
          </a:stretch>
        </p:blipFill>
        <p:spPr>
          <a:xfrm>
            <a:off x="8320502" y="4653268"/>
            <a:ext cx="449100" cy="405855"/>
          </a:xfrm>
          <a:prstGeom prst="rect">
            <a:avLst/>
          </a:prstGeom>
          <a:noFill/>
          <a:ln>
            <a:noFill/>
          </a:ln>
        </p:spPr>
      </p:pic>
      <p:sp>
        <p:nvSpPr>
          <p:cNvPr id="138" name="Shape 138"/>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39" name="Shape 139"/>
          <p:cNvSpPr txBox="1"/>
          <p:nvPr/>
        </p:nvSpPr>
        <p:spPr>
          <a:xfrm>
            <a:off x="130650" y="4781648"/>
            <a:ext cx="2773800" cy="223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a:solidFill>
                  <a:srgbClr val="41A8B9"/>
                </a:solidFill>
                <a:latin typeface="Droid Sans"/>
                <a:ea typeface="Droid Sans"/>
                <a:cs typeface="Droid Sans"/>
                <a:sym typeface="Droid Sans"/>
              </a:rPr>
              <a:t>@schrist</a:t>
            </a:r>
            <a:r>
              <a:rPr b="1" lang="en-GB">
                <a:solidFill>
                  <a:srgbClr val="41A8B9"/>
                </a:solidFill>
                <a:latin typeface="Droid Sans"/>
                <a:ea typeface="Droid Sans"/>
                <a:cs typeface="Droid Sans"/>
                <a:sym typeface="Droid Sans"/>
              </a:rPr>
              <a:t>off2</a:t>
            </a:r>
            <a:r>
              <a:rPr b="1" lang="en-GB">
                <a:solidFill>
                  <a:srgbClr val="41A8B9"/>
                </a:solidFill>
                <a:latin typeface="Droid Sans"/>
                <a:ea typeface="Droid Sans"/>
                <a:cs typeface="Droid Sans"/>
                <a:sym typeface="Droid Sans"/>
              </a:rPr>
              <a:t>5</a:t>
            </a:r>
            <a:endParaRPr b="1">
              <a:solidFill>
                <a:srgbClr val="41A8B9"/>
              </a:solidFill>
              <a:latin typeface="Droid Sans"/>
              <a:ea typeface="Droid Sans"/>
              <a:cs typeface="Droid Sans"/>
              <a:sym typeface="Droid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_Blue">
  <p:cSld name="TITLE_2_1_2_2_2">
    <p:bg>
      <p:bgPr>
        <a:solidFill>
          <a:srgbClr val="41A8B9"/>
        </a:solidFill>
      </p:bgPr>
    </p:bg>
    <p:spTree>
      <p:nvGrpSpPr>
        <p:cNvPr id="140" name="Shape 140"/>
        <p:cNvGrpSpPr/>
        <p:nvPr/>
      </p:nvGrpSpPr>
      <p:grpSpPr>
        <a:xfrm>
          <a:off x="0" y="0"/>
          <a:ext cx="0" cy="0"/>
          <a:chOff x="0" y="0"/>
          <a:chExt cx="0" cy="0"/>
        </a:xfrm>
      </p:grpSpPr>
      <p:sp>
        <p:nvSpPr>
          <p:cNvPr id="141" name="Shape 141"/>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lt1"/>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chemeClr val="lt1"/>
              </a:buClr>
              <a:buSzPts val="1600"/>
              <a:buFont typeface="Droid Sans"/>
              <a:buChar char="○"/>
              <a:defRPr sz="1600">
                <a:latin typeface="Droid Sans"/>
                <a:ea typeface="Droid Sans"/>
                <a:cs typeface="Droid Sans"/>
                <a:sym typeface="Droid Sans"/>
              </a:defRPr>
            </a:lvl9pPr>
          </a:lstStyle>
          <a:p/>
        </p:txBody>
      </p:sp>
      <p:sp>
        <p:nvSpPr>
          <p:cNvPr id="142" name="Shape 142"/>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43" name="Shape 143"/>
          <p:cNvSpPr txBox="1"/>
          <p:nvPr>
            <p:ph type="ctrTitle"/>
          </p:nvPr>
        </p:nvSpPr>
        <p:spPr>
          <a:xfrm>
            <a:off x="280950" y="200200"/>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144" name="Shape 144"/>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145" name="Shape 145"/>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46" name="Shape 146"/>
          <p:cNvSpPr txBox="1"/>
          <p:nvPr>
            <p:ph idx="3" type="subTitle"/>
          </p:nvPr>
        </p:nvSpPr>
        <p:spPr>
          <a:xfrm>
            <a:off x="257250" y="4801883"/>
            <a:ext cx="27738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_Yellow">
  <p:cSld name="TITLE_2_1_2_2_2_1">
    <p:bg>
      <p:bgPr>
        <a:solidFill>
          <a:srgbClr val="FBB043"/>
        </a:solidFill>
      </p:bgPr>
    </p:bg>
    <p:spTree>
      <p:nvGrpSpPr>
        <p:cNvPr id="147" name="Shape 147"/>
        <p:cNvGrpSpPr/>
        <p:nvPr/>
      </p:nvGrpSpPr>
      <p:grpSpPr>
        <a:xfrm>
          <a:off x="0" y="0"/>
          <a:ext cx="0" cy="0"/>
          <a:chOff x="0" y="0"/>
          <a:chExt cx="0" cy="0"/>
        </a:xfrm>
      </p:grpSpPr>
      <p:sp>
        <p:nvSpPr>
          <p:cNvPr id="148" name="Shape 148"/>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lt1"/>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chemeClr val="lt1"/>
              </a:buClr>
              <a:buSzPts val="1600"/>
              <a:buFont typeface="Droid Sans"/>
              <a:buChar char="○"/>
              <a:defRPr sz="1600">
                <a:latin typeface="Droid Sans"/>
                <a:ea typeface="Droid Sans"/>
                <a:cs typeface="Droid Sans"/>
                <a:sym typeface="Droid Sans"/>
              </a:defRPr>
            </a:lvl9pPr>
          </a:lstStyle>
          <a:p/>
        </p:txBody>
      </p:sp>
      <p:sp>
        <p:nvSpPr>
          <p:cNvPr id="149" name="Shape 149"/>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50" name="Shape 150"/>
          <p:cNvSpPr txBox="1"/>
          <p:nvPr>
            <p:ph type="ctrTitle"/>
          </p:nvPr>
        </p:nvSpPr>
        <p:spPr>
          <a:xfrm>
            <a:off x="280950" y="200200"/>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151" name="Shape 151"/>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152" name="Shape 152"/>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53" name="Shape 153"/>
          <p:cNvSpPr txBox="1"/>
          <p:nvPr>
            <p:ph idx="3" type="subTitle"/>
          </p:nvPr>
        </p:nvSpPr>
        <p:spPr>
          <a:xfrm>
            <a:off x="257250" y="4801883"/>
            <a:ext cx="27738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p:cSld name="TITLE_AND_BODY_2_2_1_2">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Shape 155"/>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6" name="Shape 156"/>
          <p:cNvSpPr txBox="1"/>
          <p:nvPr>
            <p:ph idx="1" type="subTitle"/>
          </p:nvPr>
        </p:nvSpPr>
        <p:spPr>
          <a:xfrm>
            <a:off x="-6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57" name="Shape 157"/>
          <p:cNvSpPr txBox="1"/>
          <p:nvPr>
            <p:ph idx="2" type="body"/>
          </p:nvPr>
        </p:nvSpPr>
        <p:spPr>
          <a:xfrm>
            <a:off x="1035675" y="1975140"/>
            <a:ext cx="3475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158" name="Shape 158"/>
          <p:cNvSpPr txBox="1"/>
          <p:nvPr>
            <p:ph idx="3" type="body"/>
          </p:nvPr>
        </p:nvSpPr>
        <p:spPr>
          <a:xfrm>
            <a:off x="4914925" y="1954013"/>
            <a:ext cx="35595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159" name="Shape 159"/>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60" name="Shape 160"/>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61" name="Shape 161"/>
          <p:cNvPicPr preferRelativeResize="0"/>
          <p:nvPr/>
        </p:nvPicPr>
        <p:blipFill>
          <a:blip r:embed="rId3">
            <a:alphaModFix/>
          </a:blip>
          <a:stretch>
            <a:fillRect/>
          </a:stretch>
        </p:blipFill>
        <p:spPr>
          <a:xfrm>
            <a:off x="8031663" y="4479225"/>
            <a:ext cx="476586" cy="430688"/>
          </a:xfrm>
          <a:prstGeom prst="rect">
            <a:avLst/>
          </a:prstGeom>
          <a:noFill/>
          <a:ln>
            <a:noFill/>
          </a:ln>
        </p:spPr>
      </p:pic>
      <p:sp>
        <p:nvSpPr>
          <p:cNvPr id="162" name="Shape 162"/>
          <p:cNvSpPr txBox="1"/>
          <p:nvPr>
            <p:ph idx="4" type="subTitle"/>
          </p:nvPr>
        </p:nvSpPr>
        <p:spPr>
          <a:xfrm>
            <a:off x="70100" y="4811715"/>
            <a:ext cx="23844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163" name="Shape 163"/>
          <p:cNvCxnSpPr/>
          <p:nvPr/>
        </p:nvCxnSpPr>
        <p:spPr>
          <a:xfrm rot="10800000">
            <a:off x="1149975" y="1970539"/>
            <a:ext cx="2729100" cy="0"/>
          </a:xfrm>
          <a:prstGeom prst="straightConnector1">
            <a:avLst/>
          </a:prstGeom>
          <a:noFill/>
          <a:ln cap="flat" cmpd="sng" w="9525">
            <a:solidFill>
              <a:srgbClr val="FBB043"/>
            </a:solidFill>
            <a:prstDash val="solid"/>
            <a:round/>
            <a:headEnd len="med" w="med" type="none"/>
            <a:tailEnd len="med" w="med" type="none"/>
          </a:ln>
        </p:spPr>
      </p:cxnSp>
      <p:cxnSp>
        <p:nvCxnSpPr>
          <p:cNvPr id="164" name="Shape 164"/>
          <p:cNvCxnSpPr/>
          <p:nvPr/>
        </p:nvCxnSpPr>
        <p:spPr>
          <a:xfrm rot="10800000">
            <a:off x="5086400" y="1970539"/>
            <a:ext cx="2729100" cy="0"/>
          </a:xfrm>
          <a:prstGeom prst="straightConnector1">
            <a:avLst/>
          </a:prstGeom>
          <a:noFill/>
          <a:ln cap="flat" cmpd="sng" w="9525">
            <a:solidFill>
              <a:srgbClr val="FBB043"/>
            </a:solidFill>
            <a:prstDash val="solid"/>
            <a:round/>
            <a:headEnd len="med" w="med" type="none"/>
            <a:tailEnd len="med" w="med" type="none"/>
          </a:ln>
        </p:spPr>
      </p:cxnSp>
      <p:sp>
        <p:nvSpPr>
          <p:cNvPr id="165" name="Shape 165"/>
          <p:cNvSpPr txBox="1"/>
          <p:nvPr>
            <p:ph idx="5" type="subTitle"/>
          </p:nvPr>
        </p:nvSpPr>
        <p:spPr>
          <a:xfrm>
            <a:off x="11118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66" name="Shape 166"/>
          <p:cNvSpPr txBox="1"/>
          <p:nvPr>
            <p:ph idx="6" type="subTitle"/>
          </p:nvPr>
        </p:nvSpPr>
        <p:spPr>
          <a:xfrm>
            <a:off x="50416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 No Clouds">
  <p:cSld name="TITLE_AND_BODY_2_2_1_2_1">
    <p:bg>
      <p:bgPr>
        <a:solidFill>
          <a:schemeClr val="lt1"/>
        </a:solidFill>
      </p:bgPr>
    </p:bg>
    <p:spTree>
      <p:nvGrpSpPr>
        <p:cNvPr id="167" name="Shape 167"/>
        <p:cNvGrpSpPr/>
        <p:nvPr/>
      </p:nvGrpSpPr>
      <p:grpSpPr>
        <a:xfrm>
          <a:off x="0" y="0"/>
          <a:ext cx="0" cy="0"/>
          <a:chOff x="0" y="0"/>
          <a:chExt cx="0" cy="0"/>
        </a:xfrm>
      </p:grpSpPr>
      <p:sp>
        <p:nvSpPr>
          <p:cNvPr id="168" name="Shape 168"/>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69" name="Shape 169"/>
          <p:cNvSpPr txBox="1"/>
          <p:nvPr>
            <p:ph idx="1" type="subTitle"/>
          </p:nvPr>
        </p:nvSpPr>
        <p:spPr>
          <a:xfrm>
            <a:off x="-6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70" name="Shape 170"/>
          <p:cNvSpPr txBox="1"/>
          <p:nvPr>
            <p:ph idx="2" type="body"/>
          </p:nvPr>
        </p:nvSpPr>
        <p:spPr>
          <a:xfrm>
            <a:off x="1035675" y="1975140"/>
            <a:ext cx="3475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171" name="Shape 171"/>
          <p:cNvSpPr txBox="1"/>
          <p:nvPr>
            <p:ph idx="3" type="body"/>
          </p:nvPr>
        </p:nvSpPr>
        <p:spPr>
          <a:xfrm>
            <a:off x="4914925" y="1954013"/>
            <a:ext cx="35595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172" name="Shape 172"/>
          <p:cNvSpPr txBox="1"/>
          <p:nvPr>
            <p:ph idx="12" type="sldNum"/>
          </p:nvPr>
        </p:nvSpPr>
        <p:spPr>
          <a:xfrm>
            <a:off x="8474425" y="4811715"/>
            <a:ext cx="5829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173" name="Shape 173"/>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4" name="Shape 174"/>
          <p:cNvPicPr preferRelativeResize="0"/>
          <p:nvPr/>
        </p:nvPicPr>
        <p:blipFill>
          <a:blip r:embed="rId2">
            <a:alphaModFix/>
          </a:blip>
          <a:stretch>
            <a:fillRect/>
          </a:stretch>
        </p:blipFill>
        <p:spPr>
          <a:xfrm>
            <a:off x="8184575" y="4604854"/>
            <a:ext cx="476586" cy="430688"/>
          </a:xfrm>
          <a:prstGeom prst="rect">
            <a:avLst/>
          </a:prstGeom>
          <a:noFill/>
          <a:ln>
            <a:noFill/>
          </a:ln>
        </p:spPr>
      </p:pic>
      <p:sp>
        <p:nvSpPr>
          <p:cNvPr id="175" name="Shape 175"/>
          <p:cNvSpPr txBox="1"/>
          <p:nvPr>
            <p:ph idx="4" type="subTitle"/>
          </p:nvPr>
        </p:nvSpPr>
        <p:spPr>
          <a:xfrm>
            <a:off x="70100" y="4811715"/>
            <a:ext cx="28038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6" name="Shape 176"/>
          <p:cNvSpPr txBox="1"/>
          <p:nvPr>
            <p:ph idx="5" type="subTitle"/>
          </p:nvPr>
        </p:nvSpPr>
        <p:spPr>
          <a:xfrm>
            <a:off x="11118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177" name="Shape 177"/>
          <p:cNvSpPr txBox="1"/>
          <p:nvPr>
            <p:ph idx="6" type="subTitle"/>
          </p:nvPr>
        </p:nvSpPr>
        <p:spPr>
          <a:xfrm>
            <a:off x="50416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 1 1">
  <p:cSld name="TITLE_2_1_2_2_1">
    <p:bg>
      <p:bgPr>
        <a:solidFill>
          <a:srgbClr val="41A8B9"/>
        </a:solidFill>
      </p:bgPr>
    </p:bg>
    <p:spTree>
      <p:nvGrpSpPr>
        <p:cNvPr id="178" name="Shape 178"/>
        <p:cNvGrpSpPr/>
        <p:nvPr/>
      </p:nvGrpSpPr>
      <p:grpSpPr>
        <a:xfrm>
          <a:off x="0" y="0"/>
          <a:ext cx="0" cy="0"/>
          <a:chOff x="0" y="0"/>
          <a:chExt cx="0" cy="0"/>
        </a:xfrm>
      </p:grpSpPr>
      <p:sp>
        <p:nvSpPr>
          <p:cNvPr id="179" name="Shape 179"/>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1pPr>
            <a:lvl2pPr indent="-330200" lvl="1" marL="9144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2pPr>
            <a:lvl3pPr indent="-330200" lvl="2" marL="13716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3pPr>
            <a:lvl4pPr indent="-330200" lvl="3" marL="18288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4pPr>
            <a:lvl5pPr indent="-330200" lvl="4" marL="22860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5pPr>
            <a:lvl6pPr indent="-330200" lvl="5" marL="27432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6pPr>
            <a:lvl7pPr indent="-330200" lvl="6" marL="32004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7pPr>
            <a:lvl8pPr indent="-330200" lvl="7" marL="36576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8pPr>
            <a:lvl9pPr indent="-330200" lvl="8" marL="4114800" rtl="0">
              <a:spcBef>
                <a:spcPts val="1000"/>
              </a:spcBef>
              <a:spcAft>
                <a:spcPts val="1000"/>
              </a:spcAft>
              <a:buClr>
                <a:schemeClr val="dk1"/>
              </a:buClr>
              <a:buSzPts val="1600"/>
              <a:buFont typeface="Droid Sans"/>
              <a:buChar char="○"/>
              <a:defRPr sz="1600">
                <a:solidFill>
                  <a:schemeClr val="dk1"/>
                </a:solidFill>
                <a:latin typeface="Droid Sans"/>
                <a:ea typeface="Droid Sans"/>
                <a:cs typeface="Droid Sans"/>
                <a:sym typeface="Droid Sans"/>
              </a:defRPr>
            </a:lvl9pPr>
          </a:lstStyle>
          <a:p/>
        </p:txBody>
      </p:sp>
      <p:sp>
        <p:nvSpPr>
          <p:cNvPr id="180" name="Shape 180"/>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200"/>
              <a:buFont typeface="Droid Sans"/>
              <a:buNone/>
              <a:defRPr b="1" sz="2200">
                <a:solidFill>
                  <a:schemeClr val="lt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81" name="Shape 181"/>
          <p:cNvSpPr txBox="1"/>
          <p:nvPr>
            <p:ph type="ctrTitle"/>
          </p:nvPr>
        </p:nvSpPr>
        <p:spPr>
          <a:xfrm>
            <a:off x="249225"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dk1"/>
              </a:buClr>
              <a:buSzPts val="4800"/>
              <a:buNone/>
              <a:defRPr sz="48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182" name="Shape 182"/>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183" name="Shape 183"/>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fault Slide">
  <p:cSld name="1_Default Slide">
    <p:spTree>
      <p:nvGrpSpPr>
        <p:cNvPr id="184" name="Shape 184"/>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Three column _Instruction">
  <p:cSld name="TITLE_2_1_2_1_1_2">
    <p:bg>
      <p:bgPr>
        <a:solidFill>
          <a:schemeClr val="lt1"/>
        </a:solidFill>
      </p:bgPr>
    </p:bg>
    <p:spTree>
      <p:nvGrpSpPr>
        <p:cNvPr id="185" name="Shape 185"/>
        <p:cNvGrpSpPr/>
        <p:nvPr/>
      </p:nvGrpSpPr>
      <p:grpSpPr>
        <a:xfrm>
          <a:off x="0" y="0"/>
          <a:ext cx="0" cy="0"/>
          <a:chOff x="0" y="0"/>
          <a:chExt cx="0" cy="0"/>
        </a:xfrm>
      </p:grpSpPr>
      <p:sp>
        <p:nvSpPr>
          <p:cNvPr id="186" name="Shape 186"/>
          <p:cNvSpPr txBox="1"/>
          <p:nvPr>
            <p:ph idx="1" type="body"/>
          </p:nvPr>
        </p:nvSpPr>
        <p:spPr>
          <a:xfrm>
            <a:off x="257250" y="143322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187" name="Shape 187"/>
          <p:cNvSpPr txBox="1"/>
          <p:nvPr>
            <p:ph idx="2" type="body"/>
          </p:nvPr>
        </p:nvSpPr>
        <p:spPr>
          <a:xfrm>
            <a:off x="3209850" y="143677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188" name="Shape 188"/>
          <p:cNvSpPr txBox="1"/>
          <p:nvPr>
            <p:ph idx="3" type="body"/>
          </p:nvPr>
        </p:nvSpPr>
        <p:spPr>
          <a:xfrm>
            <a:off x="6162500" y="143322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189" name="Shape 189"/>
          <p:cNvSpPr txBox="1"/>
          <p:nvPr>
            <p:ph idx="4" type="subTitle"/>
          </p:nvPr>
        </p:nvSpPr>
        <p:spPr>
          <a:xfrm>
            <a:off x="257250"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400"/>
              <a:buFont typeface="Droid Sans"/>
              <a:buNone/>
              <a:defRPr sz="24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190" name="Shape 190"/>
          <p:cNvSpPr txBox="1"/>
          <p:nvPr>
            <p:ph type="ctrTitle"/>
          </p:nvPr>
        </p:nvSpPr>
        <p:spPr>
          <a:xfrm>
            <a:off x="249050"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rgbClr val="41A8B9"/>
              </a:buClr>
              <a:buSzPts val="2800"/>
              <a:buFont typeface="Droid Sans"/>
              <a:buNone/>
              <a:defRPr sz="2800">
                <a:solidFill>
                  <a:srgbClr val="41A8B9"/>
                </a:solidFill>
                <a:latin typeface="Droid Sans"/>
                <a:ea typeface="Droid Sans"/>
                <a:cs typeface="Droid Sans"/>
                <a:sym typeface="Droid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91" name="Shape 191"/>
          <p:cNvSpPr/>
          <p:nvPr/>
        </p:nvSpPr>
        <p:spPr>
          <a:xfrm flipH="1" rot="10800000">
            <a:off x="249125" y="4701226"/>
            <a:ext cx="8582100" cy="4590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txBox="1"/>
          <p:nvPr>
            <p:ph idx="5" type="ctrTitle"/>
          </p:nvPr>
        </p:nvSpPr>
        <p:spPr>
          <a:xfrm>
            <a:off x="257425" y="4701250"/>
            <a:ext cx="8582100" cy="383400"/>
          </a:xfrm>
          <a:prstGeom prst="rect">
            <a:avLst/>
          </a:prstGeom>
        </p:spPr>
        <p:txBody>
          <a:bodyPr anchorCtr="0" anchor="t" bIns="91425" lIns="91425" spcFirstLastPara="1" rIns="91425" wrap="square" tIns="91425"/>
          <a:lstStyle>
            <a:lvl1pPr lvl="0" rtl="0" algn="ctr">
              <a:spcBef>
                <a:spcPts val="0"/>
              </a:spcBef>
              <a:spcAft>
                <a:spcPts val="0"/>
              </a:spcAft>
              <a:buClr>
                <a:schemeClr val="lt1"/>
              </a:buClr>
              <a:buSzPts val="1200"/>
              <a:buFont typeface="Droid Sans"/>
              <a:buNone/>
              <a:defRPr sz="1200">
                <a:solidFill>
                  <a:schemeClr val="lt1"/>
                </a:solidFill>
                <a:latin typeface="Droid Sans"/>
                <a:ea typeface="Droid Sans"/>
                <a:cs typeface="Droid Sans"/>
                <a:sym typeface="Droid Sans"/>
              </a:defRPr>
            </a:lvl1pPr>
            <a:lvl2pPr lvl="1" rtl="0" algn="ctr">
              <a:spcBef>
                <a:spcPts val="0"/>
              </a:spcBef>
              <a:spcAft>
                <a:spcPts val="0"/>
              </a:spcAft>
              <a:buSzPts val="4800"/>
              <a:buNone/>
              <a:defRPr b="0" sz="4800"/>
            </a:lvl2pPr>
            <a:lvl3pPr lvl="2" rtl="0" algn="ctr">
              <a:spcBef>
                <a:spcPts val="0"/>
              </a:spcBef>
              <a:spcAft>
                <a:spcPts val="0"/>
              </a:spcAft>
              <a:buSzPts val="4800"/>
              <a:buNone/>
              <a:defRPr b="0" sz="4800"/>
            </a:lvl3pPr>
            <a:lvl4pPr lvl="3" rtl="0" algn="ctr">
              <a:spcBef>
                <a:spcPts val="0"/>
              </a:spcBef>
              <a:spcAft>
                <a:spcPts val="0"/>
              </a:spcAft>
              <a:buSzPts val="4800"/>
              <a:buNone/>
              <a:defRPr b="0" sz="4800"/>
            </a:lvl4pPr>
            <a:lvl5pPr lvl="4" rtl="0" algn="ctr">
              <a:spcBef>
                <a:spcPts val="0"/>
              </a:spcBef>
              <a:spcAft>
                <a:spcPts val="0"/>
              </a:spcAft>
              <a:buSzPts val="4800"/>
              <a:buNone/>
              <a:defRPr b="0" sz="4800"/>
            </a:lvl5pPr>
            <a:lvl6pPr lvl="5" rtl="0" algn="ctr">
              <a:spcBef>
                <a:spcPts val="0"/>
              </a:spcBef>
              <a:spcAft>
                <a:spcPts val="0"/>
              </a:spcAft>
              <a:buSzPts val="4800"/>
              <a:buNone/>
              <a:defRPr b="0" sz="4800"/>
            </a:lvl6pPr>
            <a:lvl7pPr lvl="6" rtl="0" algn="ctr">
              <a:spcBef>
                <a:spcPts val="0"/>
              </a:spcBef>
              <a:spcAft>
                <a:spcPts val="0"/>
              </a:spcAft>
              <a:buSzPts val="4800"/>
              <a:buNone/>
              <a:defRPr b="0" sz="4800"/>
            </a:lvl7pPr>
            <a:lvl8pPr lvl="7" rtl="0" algn="ctr">
              <a:spcBef>
                <a:spcPts val="0"/>
              </a:spcBef>
              <a:spcAft>
                <a:spcPts val="0"/>
              </a:spcAft>
              <a:buSzPts val="4800"/>
              <a:buNone/>
              <a:defRPr b="0" sz="4800"/>
            </a:lvl8pPr>
            <a:lvl9pPr lvl="8" rtl="0" algn="ctr">
              <a:spcBef>
                <a:spcPts val="0"/>
              </a:spcBef>
              <a:spcAft>
                <a:spcPts val="0"/>
              </a:spcAft>
              <a:buSzPts val="4800"/>
              <a:buNone/>
              <a:defRPr b="0" sz="4800"/>
            </a:lvl9pPr>
          </a:lstStyle>
          <a:p/>
        </p:txBody>
      </p:sp>
      <p:sp>
        <p:nvSpPr>
          <p:cNvPr id="193" name="Shape 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Yellow">
  <p:cSld name="SECTION_HEADER_1">
    <p:bg>
      <p:bgPr>
        <a:solidFill>
          <a:srgbClr val="FBB043"/>
        </a:solidFill>
      </p:bgPr>
    </p:bg>
    <p:spTree>
      <p:nvGrpSpPr>
        <p:cNvPr id="198" name="Shape 198"/>
        <p:cNvGrpSpPr/>
        <p:nvPr/>
      </p:nvGrpSpPr>
      <p:grpSpPr>
        <a:xfrm>
          <a:off x="0" y="0"/>
          <a:ext cx="0" cy="0"/>
          <a:chOff x="0" y="0"/>
          <a:chExt cx="0" cy="0"/>
        </a:xfrm>
      </p:grpSpPr>
      <p:sp>
        <p:nvSpPr>
          <p:cNvPr id="199" name="Shape 199"/>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0" name="Shape 200"/>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201" name="Shape 201">
            <a:hlinkClick r:id="rId2"/>
          </p:cNvPr>
          <p:cNvPicPr preferRelativeResize="0"/>
          <p:nvPr/>
        </p:nvPicPr>
        <p:blipFill rotWithShape="1">
          <a:blip r:embed="rId3">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Blue">
  <p:cSld name="SECTION_HEADER_1_1">
    <p:spTree>
      <p:nvGrpSpPr>
        <p:cNvPr id="202" name="Shape 202"/>
        <p:cNvGrpSpPr/>
        <p:nvPr/>
      </p:nvGrpSpPr>
      <p:grpSpPr>
        <a:xfrm>
          <a:off x="0" y="0"/>
          <a:ext cx="0" cy="0"/>
          <a:chOff x="0" y="0"/>
          <a:chExt cx="0" cy="0"/>
        </a:xfrm>
      </p:grpSpPr>
      <p:sp>
        <p:nvSpPr>
          <p:cNvPr id="203" name="Shape 203"/>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4" name="Shape 204"/>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205" name="Shape 205">
            <a:hlinkClick r:id="rId2"/>
          </p:cNvPr>
          <p:cNvPicPr preferRelativeResize="0"/>
          <p:nvPr/>
        </p:nvPicPr>
        <p:blipFill rotWithShape="1">
          <a:blip r:embed="rId3">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Crowd">
  <p:cSld name="SECTION_HEADER_1_1_3">
    <p:spTree>
      <p:nvGrpSpPr>
        <p:cNvPr id="206" name="Shape 206"/>
        <p:cNvGrpSpPr/>
        <p:nvPr/>
      </p:nvGrpSpPr>
      <p:grpSpPr>
        <a:xfrm>
          <a:off x="0" y="0"/>
          <a:ext cx="0" cy="0"/>
          <a:chOff x="0" y="0"/>
          <a:chExt cx="0" cy="0"/>
        </a:xfrm>
      </p:grpSpPr>
      <p:pic>
        <p:nvPicPr>
          <p:cNvPr descr="CR_Crowd_CareerSite.jpg" id="207" name="Shape 207"/>
          <p:cNvPicPr preferRelativeResize="0"/>
          <p:nvPr/>
        </p:nvPicPr>
        <p:blipFill rotWithShape="1">
          <a:blip r:embed="rId2">
            <a:alphaModFix/>
          </a:blip>
          <a:srcRect b="485" l="11983" r="11976" t="475"/>
          <a:stretch/>
        </p:blipFill>
        <p:spPr>
          <a:xfrm>
            <a:off x="0" y="0"/>
            <a:ext cx="9144003" cy="5143499"/>
          </a:xfrm>
          <a:prstGeom prst="rect">
            <a:avLst/>
          </a:prstGeom>
          <a:noFill/>
          <a:ln>
            <a:noFill/>
          </a:ln>
        </p:spPr>
      </p:pic>
      <p:sp>
        <p:nvSpPr>
          <p:cNvPr id="208" name="Shape 208"/>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09" name="Shape 209"/>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210" name="Shape 210">
            <a:hlinkClick r:id="rId3"/>
          </p:cNvPr>
          <p:cNvPicPr preferRelativeResize="0"/>
          <p:nvPr/>
        </p:nvPicPr>
        <p:blipFill rotWithShape="1">
          <a:blip r:embed="rId4">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Cover page_Space">
  <p:cSld name="SECTION_HEADER_1_1_3_1">
    <p:spTree>
      <p:nvGrpSpPr>
        <p:cNvPr id="211" name="Shape 211"/>
        <p:cNvGrpSpPr/>
        <p:nvPr/>
      </p:nvGrpSpPr>
      <p:grpSpPr>
        <a:xfrm>
          <a:off x="0" y="0"/>
          <a:ext cx="0" cy="0"/>
          <a:chOff x="0" y="0"/>
          <a:chExt cx="0" cy="0"/>
        </a:xfrm>
      </p:grpSpPr>
      <p:pic>
        <p:nvPicPr>
          <p:cNvPr descr="CR_GlobeMarkers_Clean.jpg" id="212" name="Shape 212"/>
          <p:cNvPicPr preferRelativeResize="0"/>
          <p:nvPr/>
        </p:nvPicPr>
        <p:blipFill rotWithShape="1">
          <a:blip r:embed="rId2">
            <a:alphaModFix/>
          </a:blip>
          <a:srcRect b="38950" l="27538" r="29460" t="5045"/>
          <a:stretch/>
        </p:blipFill>
        <p:spPr>
          <a:xfrm>
            <a:off x="-21512" y="-19822"/>
            <a:ext cx="9187027" cy="5183145"/>
          </a:xfrm>
          <a:prstGeom prst="rect">
            <a:avLst/>
          </a:prstGeom>
          <a:noFill/>
          <a:ln>
            <a:noFill/>
          </a:ln>
        </p:spPr>
      </p:pic>
      <p:sp>
        <p:nvSpPr>
          <p:cNvPr id="213" name="Shape 213"/>
          <p:cNvSpPr txBox="1"/>
          <p:nvPr>
            <p:ph type="title"/>
          </p:nvPr>
        </p:nvSpPr>
        <p:spPr>
          <a:xfrm>
            <a:off x="311700" y="1889869"/>
            <a:ext cx="8520600" cy="841800"/>
          </a:xfrm>
          <a:prstGeom prst="rect">
            <a:avLst/>
          </a:prstGeom>
          <a:noFill/>
        </p:spPr>
        <p:txBody>
          <a:bodyPr anchorCtr="0" anchor="ctr" bIns="91425" lIns="91425" spcFirstLastPara="1" rIns="91425" wrap="square" tIns="91425"/>
          <a:lstStyle>
            <a:lvl1pPr lvl="0" rtl="0" algn="ctr">
              <a:spcBef>
                <a:spcPts val="0"/>
              </a:spcBef>
              <a:spcAft>
                <a:spcPts val="0"/>
              </a:spcAft>
              <a:buClr>
                <a:schemeClr val="lt1"/>
              </a:buClr>
              <a:buSzPts val="5800"/>
              <a:buNone/>
              <a:defRPr>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4" name="Shape 214"/>
          <p:cNvSpPr txBox="1"/>
          <p:nvPr>
            <p:ph idx="1" type="subTitle"/>
          </p:nvPr>
        </p:nvSpPr>
        <p:spPr>
          <a:xfrm>
            <a:off x="2381950" y="2753473"/>
            <a:ext cx="4380000" cy="355800"/>
          </a:xfrm>
          <a:prstGeom prst="rect">
            <a:avLst/>
          </a:prstGeom>
          <a:solidFill>
            <a:schemeClr val="lt1"/>
          </a:solid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descr="CR_AssetsForPresentations_Logo_Petrol.png" id="215" name="Shape 215">
            <a:hlinkClick r:id="rId3"/>
          </p:cNvPr>
          <p:cNvPicPr preferRelativeResize="0"/>
          <p:nvPr/>
        </p:nvPicPr>
        <p:blipFill rotWithShape="1">
          <a:blip r:embed="rId4">
            <a:alphaModFix/>
          </a:blip>
          <a:srcRect b="18518" l="9199" r="8074" t="16824"/>
          <a:stretch/>
        </p:blipFill>
        <p:spPr>
          <a:xfrm>
            <a:off x="2810575" y="1092263"/>
            <a:ext cx="3522854" cy="84186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Back cover">
  <p:cSld name="SECTION_HEADER_1_1_2">
    <p:bg>
      <p:bgPr>
        <a:solidFill>
          <a:schemeClr val="dk1"/>
        </a:solidFill>
      </p:bgPr>
    </p:bg>
    <p:spTree>
      <p:nvGrpSpPr>
        <p:cNvPr id="216" name="Shape 216"/>
        <p:cNvGrpSpPr/>
        <p:nvPr/>
      </p:nvGrpSpPr>
      <p:grpSpPr>
        <a:xfrm>
          <a:off x="0" y="0"/>
          <a:ext cx="0" cy="0"/>
          <a:chOff x="0" y="0"/>
          <a:chExt cx="0" cy="0"/>
        </a:xfrm>
      </p:grpSpPr>
      <p:pic>
        <p:nvPicPr>
          <p:cNvPr id="217" name="Shape 217"/>
          <p:cNvPicPr preferRelativeResize="0"/>
          <p:nvPr/>
        </p:nvPicPr>
        <p:blipFill>
          <a:blip r:embed="rId2">
            <a:alphaModFix/>
          </a:blip>
          <a:stretch>
            <a:fillRect/>
          </a:stretch>
        </p:blipFill>
        <p:spPr>
          <a:xfrm>
            <a:off x="2344400" y="2200076"/>
            <a:ext cx="4459854" cy="11154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Section header - Yellow">
  <p:cSld name="TITLE_AND_BODY_2_5">
    <p:bg>
      <p:bgPr>
        <a:solidFill>
          <a:srgbClr val="FBB043"/>
        </a:solidFill>
      </p:bgPr>
    </p:bg>
    <p:spTree>
      <p:nvGrpSpPr>
        <p:cNvPr id="218" name="Shape 218"/>
        <p:cNvGrpSpPr/>
        <p:nvPr/>
      </p:nvGrpSpPr>
      <p:grpSpPr>
        <a:xfrm>
          <a:off x="0" y="0"/>
          <a:ext cx="0" cy="0"/>
          <a:chOff x="0" y="0"/>
          <a:chExt cx="0" cy="0"/>
        </a:xfrm>
      </p:grpSpPr>
      <p:sp>
        <p:nvSpPr>
          <p:cNvPr id="219" name="Shape 219"/>
          <p:cNvSpPr txBox="1"/>
          <p:nvPr>
            <p:ph idx="12" type="sldNum"/>
          </p:nvPr>
        </p:nvSpPr>
        <p:spPr>
          <a:xfrm>
            <a:off x="8460625" y="4766715"/>
            <a:ext cx="5694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20" name="Shape 220"/>
          <p:cNvSpPr txBox="1"/>
          <p:nvPr>
            <p:ph type="title"/>
          </p:nvPr>
        </p:nvSpPr>
        <p:spPr>
          <a:xfrm>
            <a:off x="219800" y="1565190"/>
            <a:ext cx="7791900" cy="828900"/>
          </a:xfrm>
          <a:prstGeom prst="rect">
            <a:avLst/>
          </a:prstGeom>
          <a:noFill/>
        </p:spPr>
        <p:txBody>
          <a:bodyPr anchorCtr="0" anchor="ctr" bIns="91425" lIns="91425" spcFirstLastPara="1" rIns="91425" wrap="square" tIns="91425"/>
          <a:lstStyle>
            <a:lvl1pPr lvl="0" rtl="0">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1" name="Shape 221"/>
          <p:cNvSpPr txBox="1"/>
          <p:nvPr>
            <p:ph idx="1" type="subTitle"/>
          </p:nvPr>
        </p:nvSpPr>
        <p:spPr>
          <a:xfrm>
            <a:off x="368975" y="2444976"/>
            <a:ext cx="4380000" cy="355800"/>
          </a:xfrm>
          <a:prstGeom prst="rect">
            <a:avLst/>
          </a:prstGeom>
          <a:solidFill>
            <a:schemeClr val="lt1"/>
          </a:solidFill>
          <a:ln>
            <a:noFill/>
          </a:ln>
        </p:spPr>
        <p:txBody>
          <a:bodyPr anchorCtr="0" anchor="ctr" bIns="91425" lIns="91425" spcFirstLastPara="1" rIns="91425" wrap="square" tIns="91425"/>
          <a:lstStyle>
            <a:lvl1pPr lvl="0" rtl="0">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22" name="Shape 222"/>
          <p:cNvPicPr preferRelativeResize="0"/>
          <p:nvPr/>
        </p:nvPicPr>
        <p:blipFill>
          <a:blip r:embed="rId2">
            <a:alphaModFix/>
          </a:blip>
          <a:stretch>
            <a:fillRect/>
          </a:stretch>
        </p:blipFill>
        <p:spPr>
          <a:xfrm>
            <a:off x="8110825" y="4527374"/>
            <a:ext cx="512532" cy="46316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Section header Blue 1">
  <p:cSld name="TITLE_AND_BODY_2_4_1">
    <p:bg>
      <p:bgPr>
        <a:solidFill>
          <a:srgbClr val="41A8B9"/>
        </a:solidFill>
      </p:bgPr>
    </p:bg>
    <p:spTree>
      <p:nvGrpSpPr>
        <p:cNvPr id="223" name="Shape 223"/>
        <p:cNvGrpSpPr/>
        <p:nvPr/>
      </p:nvGrpSpPr>
      <p:grpSpPr>
        <a:xfrm>
          <a:off x="0" y="0"/>
          <a:ext cx="0" cy="0"/>
          <a:chOff x="0" y="0"/>
          <a:chExt cx="0" cy="0"/>
        </a:xfrm>
      </p:grpSpPr>
      <p:sp>
        <p:nvSpPr>
          <p:cNvPr id="224" name="Shape 224"/>
          <p:cNvSpPr txBox="1"/>
          <p:nvPr>
            <p:ph idx="12" type="sldNum"/>
          </p:nvPr>
        </p:nvSpPr>
        <p:spPr>
          <a:xfrm>
            <a:off x="8011250" y="4787393"/>
            <a:ext cx="1029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25" name="Shape 225"/>
          <p:cNvSpPr txBox="1"/>
          <p:nvPr>
            <p:ph type="title"/>
          </p:nvPr>
        </p:nvSpPr>
        <p:spPr>
          <a:xfrm>
            <a:off x="219800" y="1565194"/>
            <a:ext cx="8612400" cy="841800"/>
          </a:xfrm>
          <a:prstGeom prst="rect">
            <a:avLst/>
          </a:prstGeom>
          <a:noFill/>
        </p:spPr>
        <p:txBody>
          <a:bodyPr anchorCtr="0" anchor="ctr" bIns="91425" lIns="91425" spcFirstLastPara="1" rIns="91425" wrap="square" tIns="91425"/>
          <a:lstStyle>
            <a:lvl1pPr lvl="0" rtl="0">
              <a:spcBef>
                <a:spcPts val="0"/>
              </a:spcBef>
              <a:spcAft>
                <a:spcPts val="0"/>
              </a:spcAft>
              <a:buClr>
                <a:schemeClr val="dk1"/>
              </a:buClr>
              <a:buSzPts val="5800"/>
              <a:buNone/>
              <a:defRPr>
                <a:solidFill>
                  <a:schemeClr val="dk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6" name="Shape 226"/>
          <p:cNvSpPr txBox="1"/>
          <p:nvPr>
            <p:ph idx="1" type="subTitle"/>
          </p:nvPr>
        </p:nvSpPr>
        <p:spPr>
          <a:xfrm>
            <a:off x="387900" y="2428798"/>
            <a:ext cx="4380000" cy="355800"/>
          </a:xfrm>
          <a:prstGeom prst="rect">
            <a:avLst/>
          </a:prstGeom>
          <a:solidFill>
            <a:schemeClr val="lt1"/>
          </a:solidFill>
          <a:ln>
            <a:noFill/>
          </a:ln>
        </p:spPr>
        <p:txBody>
          <a:bodyPr anchorCtr="0" anchor="ctr" bIns="91425" lIns="91425" spcFirstLastPara="1" rIns="91425" wrap="square" tIns="91425"/>
          <a:lstStyle>
            <a:lvl1pPr lvl="0" rtl="0">
              <a:lnSpc>
                <a:spcPct val="100000"/>
              </a:lnSpc>
              <a:spcBef>
                <a:spcPts val="0"/>
              </a:spcBef>
              <a:spcAft>
                <a:spcPts val="0"/>
              </a:spcAft>
              <a:buClr>
                <a:schemeClr val="dk1"/>
              </a:buClr>
              <a:buSzPts val="2000"/>
              <a:buNone/>
              <a:defRPr b="1" sz="20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27" name="Shape 227"/>
          <p:cNvPicPr preferRelativeResize="0"/>
          <p:nvPr/>
        </p:nvPicPr>
        <p:blipFill>
          <a:blip r:embed="rId2">
            <a:alphaModFix/>
          </a:blip>
          <a:stretch>
            <a:fillRect/>
          </a:stretch>
        </p:blipFill>
        <p:spPr>
          <a:xfrm>
            <a:off x="8110825" y="4527374"/>
            <a:ext cx="512532" cy="46316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CUSTOM">
    <p:bg>
      <p:bgPr>
        <a:solidFill>
          <a:schemeClr val="lt1"/>
        </a:solidFill>
      </p:bgPr>
    </p:bg>
    <p:spTree>
      <p:nvGrpSpPr>
        <p:cNvPr id="228" name="Shape 228"/>
        <p:cNvGrpSpPr/>
        <p:nvPr/>
      </p:nvGrpSpPr>
      <p:grpSpPr>
        <a:xfrm>
          <a:off x="0" y="0"/>
          <a:ext cx="0" cy="0"/>
          <a:chOff x="0" y="0"/>
          <a:chExt cx="0" cy="0"/>
        </a:xfrm>
      </p:grpSpPr>
      <p:sp>
        <p:nvSpPr>
          <p:cNvPr id="229" name="Shape 229"/>
          <p:cNvSpPr/>
          <p:nvPr/>
        </p:nvSpPr>
        <p:spPr>
          <a:xfrm>
            <a:off x="-6800" y="-13050"/>
            <a:ext cx="4567800" cy="5169600"/>
          </a:xfrm>
          <a:prstGeom prst="rect">
            <a:avLst/>
          </a:prstGeom>
          <a:solidFill>
            <a:srgbClr val="41A8B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txBox="1"/>
          <p:nvPr>
            <p:ph idx="12" type="sldNum"/>
          </p:nvPr>
        </p:nvSpPr>
        <p:spPr>
          <a:xfrm>
            <a:off x="8437958" y="4762982"/>
            <a:ext cx="548700" cy="393600"/>
          </a:xfrm>
          <a:prstGeom prst="rect">
            <a:avLst/>
          </a:prstGeom>
        </p:spPr>
        <p:txBody>
          <a:bodyPr anchorCtr="0" anchor="ctr" bIns="91425" lIns="91425" spcFirstLastPara="1" rIns="91425" wrap="square" tIns="91425">
            <a:noAutofit/>
          </a:bodyPr>
          <a:lstStyle>
            <a:lvl1pPr lvl="0" rtl="0">
              <a:buNone/>
              <a:defRPr b="1" sz="1200">
                <a:solidFill>
                  <a:srgbClr val="000000"/>
                </a:solidFill>
                <a:latin typeface="Droid Sans"/>
                <a:ea typeface="Droid Sans"/>
                <a:cs typeface="Droid Sans"/>
                <a:sym typeface="Droid Sans"/>
              </a:defRPr>
            </a:lvl1pPr>
            <a:lvl2pPr lvl="1" rtl="0">
              <a:buNone/>
              <a:defRPr b="1" sz="1200">
                <a:solidFill>
                  <a:srgbClr val="000000"/>
                </a:solidFill>
                <a:latin typeface="Droid Sans"/>
                <a:ea typeface="Droid Sans"/>
                <a:cs typeface="Droid Sans"/>
                <a:sym typeface="Droid Sans"/>
              </a:defRPr>
            </a:lvl2pPr>
            <a:lvl3pPr lvl="2" rtl="0">
              <a:buNone/>
              <a:defRPr b="1" sz="1200">
                <a:solidFill>
                  <a:srgbClr val="000000"/>
                </a:solidFill>
                <a:latin typeface="Droid Sans"/>
                <a:ea typeface="Droid Sans"/>
                <a:cs typeface="Droid Sans"/>
                <a:sym typeface="Droid Sans"/>
              </a:defRPr>
            </a:lvl3pPr>
            <a:lvl4pPr lvl="3" rtl="0">
              <a:buNone/>
              <a:defRPr b="1" sz="1200">
                <a:solidFill>
                  <a:srgbClr val="000000"/>
                </a:solidFill>
                <a:latin typeface="Droid Sans"/>
                <a:ea typeface="Droid Sans"/>
                <a:cs typeface="Droid Sans"/>
                <a:sym typeface="Droid Sans"/>
              </a:defRPr>
            </a:lvl4pPr>
            <a:lvl5pPr lvl="4" rtl="0">
              <a:buNone/>
              <a:defRPr b="1" sz="1200">
                <a:solidFill>
                  <a:srgbClr val="000000"/>
                </a:solidFill>
                <a:latin typeface="Droid Sans"/>
                <a:ea typeface="Droid Sans"/>
                <a:cs typeface="Droid Sans"/>
                <a:sym typeface="Droid Sans"/>
              </a:defRPr>
            </a:lvl5pPr>
            <a:lvl6pPr lvl="5" rtl="0">
              <a:buNone/>
              <a:defRPr b="1" sz="1200">
                <a:solidFill>
                  <a:srgbClr val="000000"/>
                </a:solidFill>
                <a:latin typeface="Droid Sans"/>
                <a:ea typeface="Droid Sans"/>
                <a:cs typeface="Droid Sans"/>
                <a:sym typeface="Droid Sans"/>
              </a:defRPr>
            </a:lvl6pPr>
            <a:lvl7pPr lvl="6" rtl="0">
              <a:buNone/>
              <a:defRPr b="1" sz="1200">
                <a:solidFill>
                  <a:srgbClr val="000000"/>
                </a:solidFill>
                <a:latin typeface="Droid Sans"/>
                <a:ea typeface="Droid Sans"/>
                <a:cs typeface="Droid Sans"/>
                <a:sym typeface="Droid Sans"/>
              </a:defRPr>
            </a:lvl7pPr>
            <a:lvl8pPr lvl="7" rtl="0">
              <a:buNone/>
              <a:defRPr b="1" sz="1200">
                <a:solidFill>
                  <a:srgbClr val="000000"/>
                </a:solidFill>
                <a:latin typeface="Droid Sans"/>
                <a:ea typeface="Droid Sans"/>
                <a:cs typeface="Droid Sans"/>
                <a:sym typeface="Droid Sans"/>
              </a:defRPr>
            </a:lvl8pPr>
            <a:lvl9pPr lvl="8" rtl="0">
              <a:buNone/>
              <a:defRPr b="1" sz="1200">
                <a:solidFill>
                  <a:srgbClr val="000000"/>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31" name="Shape 231"/>
          <p:cNvSpPr txBox="1"/>
          <p:nvPr>
            <p:ph type="title"/>
          </p:nvPr>
        </p:nvSpPr>
        <p:spPr>
          <a:xfrm>
            <a:off x="311700" y="846990"/>
            <a:ext cx="4713600" cy="1278600"/>
          </a:xfrm>
          <a:prstGeom prst="rect">
            <a:avLst/>
          </a:prstGeom>
        </p:spPr>
        <p:txBody>
          <a:bodyPr anchorCtr="0" anchor="t" bIns="91425" lIns="91425" spcFirstLastPara="1" rIns="91425" wrap="square" tIns="91425"/>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 name="Shape 232"/>
          <p:cNvSpPr txBox="1"/>
          <p:nvPr>
            <p:ph idx="1" type="body"/>
          </p:nvPr>
        </p:nvSpPr>
        <p:spPr>
          <a:xfrm>
            <a:off x="4780225" y="488025"/>
            <a:ext cx="3956100" cy="4167600"/>
          </a:xfrm>
          <a:prstGeom prst="rect">
            <a:avLst/>
          </a:prstGeom>
        </p:spPr>
        <p:txBody>
          <a:bodyPr anchorCtr="0" anchor="t" bIns="91425" lIns="91425" spcFirstLastPara="1" rIns="91425" wrap="square" tIns="91425"/>
          <a:lstStyle>
            <a:lvl1pPr indent="-342900" lvl="0" marL="457200" rtl="0">
              <a:spcBef>
                <a:spcPts val="0"/>
              </a:spcBef>
              <a:spcAft>
                <a:spcPts val="0"/>
              </a:spcAft>
              <a:buClr>
                <a:schemeClr val="accent1"/>
              </a:buClr>
              <a:buSzPts val="1800"/>
              <a:buChar char="●"/>
              <a:defRPr>
                <a:solidFill>
                  <a:srgbClr val="000000"/>
                </a:solidFill>
              </a:defRPr>
            </a:lvl1pPr>
            <a:lvl2pPr indent="-317500" lvl="1" marL="914400" rtl="0">
              <a:spcBef>
                <a:spcPts val="1600"/>
              </a:spcBef>
              <a:spcAft>
                <a:spcPts val="0"/>
              </a:spcAft>
              <a:buClr>
                <a:schemeClr val="accent1"/>
              </a:buClr>
              <a:buSzPts val="1400"/>
              <a:buChar char="○"/>
              <a:defRPr>
                <a:solidFill>
                  <a:srgbClr val="000000"/>
                </a:solidFill>
              </a:defRPr>
            </a:lvl2pPr>
            <a:lvl3pPr indent="-317500" lvl="2" marL="1371600" rtl="0">
              <a:spcBef>
                <a:spcPts val="1600"/>
              </a:spcBef>
              <a:spcAft>
                <a:spcPts val="0"/>
              </a:spcAft>
              <a:buClr>
                <a:schemeClr val="accent1"/>
              </a:buClr>
              <a:buSzPts val="1400"/>
              <a:buChar char="■"/>
              <a:defRPr>
                <a:solidFill>
                  <a:srgbClr val="000000"/>
                </a:solidFill>
              </a:defRPr>
            </a:lvl3pPr>
            <a:lvl4pPr indent="-317500" lvl="3" marL="1828800" rtl="0">
              <a:spcBef>
                <a:spcPts val="1600"/>
              </a:spcBef>
              <a:spcAft>
                <a:spcPts val="0"/>
              </a:spcAft>
              <a:buClr>
                <a:schemeClr val="accent1"/>
              </a:buClr>
              <a:buSzPts val="1400"/>
              <a:buChar char="●"/>
              <a:defRPr>
                <a:solidFill>
                  <a:srgbClr val="000000"/>
                </a:solidFill>
              </a:defRPr>
            </a:lvl4pPr>
            <a:lvl5pPr indent="-317500" lvl="4" marL="2286000" rtl="0">
              <a:spcBef>
                <a:spcPts val="1600"/>
              </a:spcBef>
              <a:spcAft>
                <a:spcPts val="0"/>
              </a:spcAft>
              <a:buClr>
                <a:schemeClr val="accent1"/>
              </a:buClr>
              <a:buSzPts val="1400"/>
              <a:buChar char="○"/>
              <a:defRPr>
                <a:solidFill>
                  <a:srgbClr val="000000"/>
                </a:solidFill>
              </a:defRPr>
            </a:lvl5pPr>
            <a:lvl6pPr indent="-317500" lvl="5" marL="2743200" rtl="0">
              <a:spcBef>
                <a:spcPts val="1600"/>
              </a:spcBef>
              <a:spcAft>
                <a:spcPts val="0"/>
              </a:spcAft>
              <a:buClr>
                <a:schemeClr val="accent1"/>
              </a:buClr>
              <a:buSzPts val="1400"/>
              <a:buChar char="■"/>
              <a:defRPr>
                <a:solidFill>
                  <a:srgbClr val="000000"/>
                </a:solidFill>
              </a:defRPr>
            </a:lvl6pPr>
            <a:lvl7pPr indent="-317500" lvl="6" marL="3200400" rtl="0">
              <a:spcBef>
                <a:spcPts val="1600"/>
              </a:spcBef>
              <a:spcAft>
                <a:spcPts val="0"/>
              </a:spcAft>
              <a:buClr>
                <a:schemeClr val="accent1"/>
              </a:buClr>
              <a:buSzPts val="1400"/>
              <a:buChar char="●"/>
              <a:defRPr>
                <a:solidFill>
                  <a:srgbClr val="000000"/>
                </a:solidFill>
              </a:defRPr>
            </a:lvl7pPr>
            <a:lvl8pPr indent="-317500" lvl="7" marL="3657600" rtl="0">
              <a:spcBef>
                <a:spcPts val="1600"/>
              </a:spcBef>
              <a:spcAft>
                <a:spcPts val="0"/>
              </a:spcAft>
              <a:buClr>
                <a:schemeClr val="accent1"/>
              </a:buClr>
              <a:buSzPts val="1400"/>
              <a:buChar char="○"/>
              <a:defRPr>
                <a:solidFill>
                  <a:srgbClr val="000000"/>
                </a:solidFill>
              </a:defRPr>
            </a:lvl8pPr>
            <a:lvl9pPr indent="-317500" lvl="8" marL="4114800" rtl="0">
              <a:spcBef>
                <a:spcPts val="1600"/>
              </a:spcBef>
              <a:spcAft>
                <a:spcPts val="1600"/>
              </a:spcAft>
              <a:buClr>
                <a:schemeClr val="accent1"/>
              </a:buClr>
              <a:buSzPts val="1400"/>
              <a:buChar char="■"/>
              <a:defRPr>
                <a:solidFill>
                  <a:srgbClr val="000000"/>
                </a:solidFill>
              </a:defRPr>
            </a:lvl9pPr>
          </a:lstStyle>
          <a:p/>
        </p:txBody>
      </p:sp>
      <p:sp>
        <p:nvSpPr>
          <p:cNvPr id="233" name="Shape 233"/>
          <p:cNvSpPr txBox="1"/>
          <p:nvPr>
            <p:ph idx="2" type="subTitle"/>
          </p:nvPr>
        </p:nvSpPr>
        <p:spPr>
          <a:xfrm>
            <a:off x="495225" y="2548530"/>
            <a:ext cx="3755400" cy="393600"/>
          </a:xfrm>
          <a:prstGeom prst="rect">
            <a:avLst/>
          </a:prstGeom>
          <a:solidFill>
            <a:schemeClr val="lt1"/>
          </a:solidFill>
        </p:spPr>
        <p:txBody>
          <a:bodyPr anchorCtr="0" anchor="t" bIns="91425" lIns="91425" spcFirstLastPara="1" rIns="91425" wrap="square" tIns="91425"/>
          <a:lstStyle>
            <a:lvl1pPr lvl="0" rtl="0">
              <a:spcBef>
                <a:spcPts val="0"/>
              </a:spcBef>
              <a:spcAft>
                <a:spcPts val="0"/>
              </a:spcAft>
              <a:buNone/>
              <a:defRPr b="1"/>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pic>
        <p:nvPicPr>
          <p:cNvPr id="234" name="Shape 234"/>
          <p:cNvPicPr preferRelativeResize="0"/>
          <p:nvPr/>
        </p:nvPicPr>
        <p:blipFill>
          <a:blip r:embed="rId2">
            <a:alphaModFix/>
          </a:blip>
          <a:stretch>
            <a:fillRect/>
          </a:stretch>
        </p:blipFill>
        <p:spPr>
          <a:xfrm>
            <a:off x="8031663" y="4547805"/>
            <a:ext cx="571903" cy="51682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s">
  <p:cSld name="TITLE_AND_BODY_2_2_1">
    <p:bg>
      <p:bgPr>
        <a:noFill/>
      </p:bgPr>
    </p:bg>
    <p:spTree>
      <p:nvGrpSpPr>
        <p:cNvPr id="235" name="Shape 235"/>
        <p:cNvGrpSpPr/>
        <p:nvPr/>
      </p:nvGrpSpPr>
      <p:grpSpPr>
        <a:xfrm>
          <a:off x="0" y="0"/>
          <a:ext cx="0" cy="0"/>
          <a:chOff x="0" y="0"/>
          <a:chExt cx="0" cy="0"/>
        </a:xfrm>
      </p:grpSpPr>
      <p:sp>
        <p:nvSpPr>
          <p:cNvPr id="236" name="Shape 236"/>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37" name="Shape 237"/>
          <p:cNvSpPr txBox="1"/>
          <p:nvPr>
            <p:ph idx="1" type="subTitle"/>
          </p:nvPr>
        </p:nvSpPr>
        <p:spPr>
          <a:xfrm>
            <a:off x="70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38" name="Shape 238"/>
          <p:cNvSpPr txBox="1"/>
          <p:nvPr>
            <p:ph idx="2" type="body"/>
          </p:nvPr>
        </p:nvSpPr>
        <p:spPr>
          <a:xfrm>
            <a:off x="457250" y="2121229"/>
            <a:ext cx="2788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239" name="Shape 239"/>
          <p:cNvSpPr txBox="1"/>
          <p:nvPr>
            <p:ph idx="3" type="body"/>
          </p:nvPr>
        </p:nvSpPr>
        <p:spPr>
          <a:xfrm>
            <a:off x="3246050" y="2100098"/>
            <a:ext cx="27921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240" name="Shape 240"/>
          <p:cNvSpPr txBox="1"/>
          <p:nvPr>
            <p:ph idx="12" type="sldNum"/>
          </p:nvPr>
        </p:nvSpPr>
        <p:spPr>
          <a:xfrm>
            <a:off x="8408825" y="4919625"/>
            <a:ext cx="7353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41" name="Shape 241"/>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42" name="Shape 242"/>
          <p:cNvPicPr preferRelativeResize="0"/>
          <p:nvPr/>
        </p:nvPicPr>
        <p:blipFill>
          <a:blip r:embed="rId2">
            <a:alphaModFix/>
          </a:blip>
          <a:stretch>
            <a:fillRect/>
          </a:stretch>
        </p:blipFill>
        <p:spPr>
          <a:xfrm>
            <a:off x="8031663" y="4479225"/>
            <a:ext cx="571903" cy="516824"/>
          </a:xfrm>
          <a:prstGeom prst="rect">
            <a:avLst/>
          </a:prstGeom>
          <a:noFill/>
          <a:ln>
            <a:noFill/>
          </a:ln>
        </p:spPr>
      </p:pic>
      <p:sp>
        <p:nvSpPr>
          <p:cNvPr id="243" name="Shape 243"/>
          <p:cNvSpPr txBox="1"/>
          <p:nvPr>
            <p:ph idx="4" type="body"/>
          </p:nvPr>
        </p:nvSpPr>
        <p:spPr>
          <a:xfrm>
            <a:off x="5925900" y="2100105"/>
            <a:ext cx="2792100" cy="24492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00727C"/>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244" name="Shape 244"/>
          <p:cNvSpPr txBox="1"/>
          <p:nvPr>
            <p:ph idx="5" type="subTitle"/>
          </p:nvPr>
        </p:nvSpPr>
        <p:spPr>
          <a:xfrm>
            <a:off x="146300" y="4811715"/>
            <a:ext cx="30018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5" name="Shape 245"/>
          <p:cNvSpPr txBox="1"/>
          <p:nvPr>
            <p:ph idx="6" type="subTitle"/>
          </p:nvPr>
        </p:nvSpPr>
        <p:spPr>
          <a:xfrm>
            <a:off x="38105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6" name="Shape 246"/>
          <p:cNvSpPr txBox="1"/>
          <p:nvPr>
            <p:ph idx="7" type="subTitle"/>
          </p:nvPr>
        </p:nvSpPr>
        <p:spPr>
          <a:xfrm>
            <a:off x="329660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47" name="Shape 247"/>
          <p:cNvSpPr txBox="1"/>
          <p:nvPr>
            <p:ph idx="8" type="subTitle"/>
          </p:nvPr>
        </p:nvSpPr>
        <p:spPr>
          <a:xfrm>
            <a:off x="6215800" y="1805580"/>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Title and Single Paragraph">
  <p:cSld name="TITLE_AND_BODY_2_2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Shape 249"/>
          <p:cNvSpPr/>
          <p:nvPr/>
        </p:nvSpPr>
        <p:spPr>
          <a:xfrm>
            <a:off x="7332400" y="3449498"/>
            <a:ext cx="1811700" cy="16941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0" y="3967110"/>
            <a:ext cx="1045200" cy="11763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txBox="1"/>
          <p:nvPr>
            <p:ph type="ctrTitle"/>
          </p:nvPr>
        </p:nvSpPr>
        <p:spPr>
          <a:xfrm>
            <a:off x="0" y="437895"/>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52" name="Shape 252"/>
          <p:cNvSpPr txBox="1"/>
          <p:nvPr>
            <p:ph idx="1" type="subTitle"/>
          </p:nvPr>
        </p:nvSpPr>
        <p:spPr>
          <a:xfrm>
            <a:off x="0" y="1023360"/>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53" name="Shape 253"/>
          <p:cNvSpPr txBox="1"/>
          <p:nvPr>
            <p:ph idx="12" type="sldNum"/>
          </p:nvPr>
        </p:nvSpPr>
        <p:spPr>
          <a:xfrm>
            <a:off x="8560275" y="4919625"/>
            <a:ext cx="5838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54" name="Shape 254"/>
          <p:cNvSpPr txBox="1"/>
          <p:nvPr>
            <p:ph idx="2" type="body"/>
          </p:nvPr>
        </p:nvSpPr>
        <p:spPr>
          <a:xfrm>
            <a:off x="899550" y="1560716"/>
            <a:ext cx="7344900" cy="21777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41A8B9"/>
              </a:buClr>
              <a:buSzPts val="1600"/>
              <a:buChar char="●"/>
              <a:defRPr sz="1600">
                <a:solidFill>
                  <a:srgbClr val="000000"/>
                </a:solidFill>
              </a:defRPr>
            </a:lvl1pPr>
            <a:lvl2pPr indent="-317500" lvl="1" marL="914400" rtl="0">
              <a:spcBef>
                <a:spcPts val="1600"/>
              </a:spcBef>
              <a:spcAft>
                <a:spcPts val="0"/>
              </a:spcAft>
              <a:buClr>
                <a:srgbClr val="41A8B9"/>
              </a:buClr>
              <a:buSzPts val="1400"/>
              <a:buChar char="○"/>
              <a:defRPr>
                <a:solidFill>
                  <a:srgbClr val="000000"/>
                </a:solidFill>
              </a:defRPr>
            </a:lvl2pPr>
            <a:lvl3pPr indent="-317500" lvl="2" marL="1371600" rtl="0">
              <a:spcBef>
                <a:spcPts val="1600"/>
              </a:spcBef>
              <a:spcAft>
                <a:spcPts val="0"/>
              </a:spcAft>
              <a:buClr>
                <a:srgbClr val="41A8B9"/>
              </a:buClr>
              <a:buSzPts val="1400"/>
              <a:buChar char="■"/>
              <a:defRPr>
                <a:solidFill>
                  <a:srgbClr val="000000"/>
                </a:solidFill>
              </a:defRPr>
            </a:lvl3pPr>
            <a:lvl4pPr indent="-317500" lvl="3" marL="1828800" rtl="0">
              <a:spcBef>
                <a:spcPts val="1600"/>
              </a:spcBef>
              <a:spcAft>
                <a:spcPts val="0"/>
              </a:spcAft>
              <a:buClr>
                <a:srgbClr val="41A8B9"/>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sp>
        <p:nvSpPr>
          <p:cNvPr id="255" name="Shape 255"/>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56" name="Shape 256"/>
          <p:cNvPicPr preferRelativeResize="0"/>
          <p:nvPr/>
        </p:nvPicPr>
        <p:blipFill>
          <a:blip r:embed="rId3">
            <a:alphaModFix/>
          </a:blip>
          <a:stretch>
            <a:fillRect/>
          </a:stretch>
        </p:blipFill>
        <p:spPr>
          <a:xfrm>
            <a:off x="8031663" y="4547805"/>
            <a:ext cx="571903" cy="516824"/>
          </a:xfrm>
          <a:prstGeom prst="rect">
            <a:avLst/>
          </a:prstGeom>
          <a:noFill/>
          <a:ln>
            <a:noFill/>
          </a:ln>
        </p:spPr>
      </p:pic>
      <p:sp>
        <p:nvSpPr>
          <p:cNvPr id="257" name="Shape 257"/>
          <p:cNvSpPr txBox="1"/>
          <p:nvPr>
            <p:ph idx="3" type="subTitle"/>
          </p:nvPr>
        </p:nvSpPr>
        <p:spPr>
          <a:xfrm>
            <a:off x="130650" y="4816553"/>
            <a:ext cx="281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3 Points">
  <p:cSld name="TITLE_AND_BODY_2_2_1_1_2">
    <p:bg>
      <p:bgPr>
        <a:solidFill>
          <a:srgbClr val="41A8B9"/>
        </a:solidFill>
      </p:bgPr>
    </p:bg>
    <p:spTree>
      <p:nvGrpSpPr>
        <p:cNvPr id="258" name="Shape 258"/>
        <p:cNvGrpSpPr/>
        <p:nvPr/>
      </p:nvGrpSpPr>
      <p:grpSpPr>
        <a:xfrm>
          <a:off x="0" y="0"/>
          <a:ext cx="0" cy="0"/>
          <a:chOff x="0" y="0"/>
          <a:chExt cx="0" cy="0"/>
        </a:xfrm>
      </p:grpSpPr>
      <p:sp>
        <p:nvSpPr>
          <p:cNvPr id="259" name="Shape 259"/>
          <p:cNvSpPr txBox="1"/>
          <p:nvPr>
            <p:ph type="ctrTitle"/>
          </p:nvPr>
        </p:nvSpPr>
        <p:spPr>
          <a:xfrm>
            <a:off x="0" y="437895"/>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9F9F9"/>
              </a:buClr>
              <a:buSzPts val="4800"/>
              <a:buNone/>
              <a:defRPr sz="4800">
                <a:solidFill>
                  <a:srgbClr val="F9F9F9"/>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60" name="Shape 260"/>
          <p:cNvSpPr txBox="1"/>
          <p:nvPr>
            <p:ph idx="1" type="subTitle"/>
          </p:nvPr>
        </p:nvSpPr>
        <p:spPr>
          <a:xfrm>
            <a:off x="0" y="1023360"/>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61" name="Shape 261"/>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62" name="Shape 262"/>
          <p:cNvSpPr txBox="1"/>
          <p:nvPr>
            <p:ph idx="2" type="body"/>
          </p:nvPr>
        </p:nvSpPr>
        <p:spPr>
          <a:xfrm>
            <a:off x="899550" y="1560716"/>
            <a:ext cx="7344900" cy="2177700"/>
          </a:xfrm>
          <a:prstGeom prst="rect">
            <a:avLst/>
          </a:prstGeom>
          <a:noFill/>
          <a:ln>
            <a:noFill/>
          </a:ln>
        </p:spPr>
        <p:txBody>
          <a:bodyPr anchorCtr="0" anchor="t" bIns="91425" lIns="91425" spcFirstLastPara="1" rIns="91425" wrap="square" tIns="91425"/>
          <a:lstStyle>
            <a:lvl1pPr indent="-330200" lvl="0" marL="457200" rtl="0">
              <a:spcBef>
                <a:spcPts val="0"/>
              </a:spcBef>
              <a:spcAft>
                <a:spcPts val="0"/>
              </a:spcAft>
              <a:buClr>
                <a:srgbClr val="41A8B9"/>
              </a:buClr>
              <a:buSzPts val="1600"/>
              <a:buChar char="●"/>
              <a:defRPr sz="1600">
                <a:solidFill>
                  <a:srgbClr val="000000"/>
                </a:solidFill>
              </a:defRPr>
            </a:lvl1pPr>
            <a:lvl2pPr indent="-317500" lvl="1" marL="914400" rtl="0">
              <a:spcBef>
                <a:spcPts val="1600"/>
              </a:spcBef>
              <a:spcAft>
                <a:spcPts val="0"/>
              </a:spcAft>
              <a:buClr>
                <a:srgbClr val="41A8B9"/>
              </a:buClr>
              <a:buSzPts val="1400"/>
              <a:buChar char="○"/>
              <a:defRPr>
                <a:solidFill>
                  <a:srgbClr val="000000"/>
                </a:solidFill>
              </a:defRPr>
            </a:lvl2pPr>
            <a:lvl3pPr indent="-317500" lvl="2" marL="1371600" rtl="0">
              <a:spcBef>
                <a:spcPts val="1600"/>
              </a:spcBef>
              <a:spcAft>
                <a:spcPts val="0"/>
              </a:spcAft>
              <a:buClr>
                <a:srgbClr val="41A8B9"/>
              </a:buClr>
              <a:buSzPts val="1400"/>
              <a:buChar char="■"/>
              <a:defRPr>
                <a:solidFill>
                  <a:srgbClr val="000000"/>
                </a:solidFill>
              </a:defRPr>
            </a:lvl3pPr>
            <a:lvl4pPr indent="-317500" lvl="3" marL="1828800" rtl="0">
              <a:spcBef>
                <a:spcPts val="1600"/>
              </a:spcBef>
              <a:spcAft>
                <a:spcPts val="0"/>
              </a:spcAft>
              <a:buClr>
                <a:srgbClr val="41A8B9"/>
              </a:buClr>
              <a:buSzPts val="1400"/>
              <a:buChar char="●"/>
              <a:defRPr>
                <a:solidFill>
                  <a:srgbClr val="000000"/>
                </a:solidFill>
              </a:defRPr>
            </a:lvl4pPr>
            <a:lvl5pPr indent="-317500" lvl="4" marL="2286000" rtl="0">
              <a:spcBef>
                <a:spcPts val="1600"/>
              </a:spcBef>
              <a:spcAft>
                <a:spcPts val="0"/>
              </a:spcAft>
              <a:buClr>
                <a:srgbClr val="000000"/>
              </a:buClr>
              <a:buSzPts val="1400"/>
              <a:buChar char="○"/>
              <a:defRPr>
                <a:solidFill>
                  <a:srgbClr val="000000"/>
                </a:solidFill>
              </a:defRPr>
            </a:lvl5pPr>
            <a:lvl6pPr indent="-317500" lvl="5" marL="2743200" rtl="0">
              <a:spcBef>
                <a:spcPts val="1600"/>
              </a:spcBef>
              <a:spcAft>
                <a:spcPts val="0"/>
              </a:spcAft>
              <a:buClr>
                <a:srgbClr val="000000"/>
              </a:buClr>
              <a:buSzPts val="1400"/>
              <a:buChar char="■"/>
              <a:defRPr>
                <a:solidFill>
                  <a:srgbClr val="000000"/>
                </a:solidFill>
              </a:defRPr>
            </a:lvl6pPr>
            <a:lvl7pPr indent="-317500" lvl="6" marL="3200400" rtl="0">
              <a:spcBef>
                <a:spcPts val="1600"/>
              </a:spcBef>
              <a:spcAft>
                <a:spcPts val="0"/>
              </a:spcAft>
              <a:buClr>
                <a:srgbClr val="000000"/>
              </a:buClr>
              <a:buSzPts val="1400"/>
              <a:buChar char="●"/>
              <a:defRPr>
                <a:solidFill>
                  <a:srgbClr val="000000"/>
                </a:solidFill>
              </a:defRPr>
            </a:lvl7pPr>
            <a:lvl8pPr indent="-317500" lvl="7" marL="3657600" rtl="0">
              <a:spcBef>
                <a:spcPts val="1600"/>
              </a:spcBef>
              <a:spcAft>
                <a:spcPts val="0"/>
              </a:spcAft>
              <a:buClr>
                <a:srgbClr val="000000"/>
              </a:buClr>
              <a:buSzPts val="1400"/>
              <a:buChar char="○"/>
              <a:defRPr>
                <a:solidFill>
                  <a:srgbClr val="000000"/>
                </a:solidFill>
              </a:defRPr>
            </a:lvl8pPr>
            <a:lvl9pPr indent="-317500" lvl="8" marL="4114800" rtl="0">
              <a:spcBef>
                <a:spcPts val="1600"/>
              </a:spcBef>
              <a:spcAft>
                <a:spcPts val="1600"/>
              </a:spcAft>
              <a:buClr>
                <a:srgbClr val="000000"/>
              </a:buClr>
              <a:buSzPts val="1400"/>
              <a:buChar char="■"/>
              <a:defRPr>
                <a:solidFill>
                  <a:srgbClr val="000000"/>
                </a:solidFill>
              </a:defRPr>
            </a:lvl9pPr>
          </a:lstStyle>
          <a:p/>
        </p:txBody>
      </p:sp>
      <p:pic>
        <p:nvPicPr>
          <p:cNvPr id="263" name="Shape 263"/>
          <p:cNvPicPr preferRelativeResize="0"/>
          <p:nvPr/>
        </p:nvPicPr>
        <p:blipFill>
          <a:blip r:embed="rId2">
            <a:alphaModFix/>
          </a:blip>
          <a:stretch>
            <a:fillRect/>
          </a:stretch>
        </p:blipFill>
        <p:spPr>
          <a:xfrm>
            <a:off x="8031663" y="4547805"/>
            <a:ext cx="571903" cy="516824"/>
          </a:xfrm>
          <a:prstGeom prst="rect">
            <a:avLst/>
          </a:prstGeom>
          <a:noFill/>
          <a:ln>
            <a:noFill/>
          </a:ln>
        </p:spPr>
      </p:pic>
      <p:sp>
        <p:nvSpPr>
          <p:cNvPr id="264" name="Shape 264"/>
          <p:cNvSpPr txBox="1"/>
          <p:nvPr>
            <p:ph idx="3" type="subTitle"/>
          </p:nvPr>
        </p:nvSpPr>
        <p:spPr>
          <a:xfrm>
            <a:off x="130650" y="4816553"/>
            <a:ext cx="281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Big Concept">
  <p:cSld name="TITLE_AND_BODY_2_2_1_1_1_1_1">
    <p:bg>
      <p:bgPr>
        <a:solidFill>
          <a:srgbClr val="FBB043"/>
        </a:solidFill>
      </p:bgPr>
    </p:bg>
    <p:spTree>
      <p:nvGrpSpPr>
        <p:cNvPr id="265" name="Shape 265"/>
        <p:cNvGrpSpPr/>
        <p:nvPr/>
      </p:nvGrpSpPr>
      <p:grpSpPr>
        <a:xfrm>
          <a:off x="0" y="0"/>
          <a:ext cx="0" cy="0"/>
          <a:chOff x="0" y="0"/>
          <a:chExt cx="0" cy="0"/>
        </a:xfrm>
      </p:grpSpPr>
      <p:sp>
        <p:nvSpPr>
          <p:cNvPr id="266" name="Shape 266"/>
          <p:cNvSpPr txBox="1"/>
          <p:nvPr>
            <p:ph type="ctrTitle"/>
          </p:nvPr>
        </p:nvSpPr>
        <p:spPr>
          <a:xfrm>
            <a:off x="0" y="2313338"/>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67" name="Shape 267"/>
          <p:cNvSpPr txBox="1"/>
          <p:nvPr>
            <p:ph idx="1" type="subTitle"/>
          </p:nvPr>
        </p:nvSpPr>
        <p:spPr>
          <a:xfrm>
            <a:off x="0" y="308806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68" name="Shape 268"/>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pic>
        <p:nvPicPr>
          <p:cNvPr id="269" name="Shape 269"/>
          <p:cNvPicPr preferRelativeResize="0"/>
          <p:nvPr/>
        </p:nvPicPr>
        <p:blipFill>
          <a:blip r:embed="rId2">
            <a:alphaModFix/>
          </a:blip>
          <a:stretch>
            <a:fillRect/>
          </a:stretch>
        </p:blipFill>
        <p:spPr>
          <a:xfrm>
            <a:off x="8031648" y="4542292"/>
            <a:ext cx="571914" cy="51682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KiC MASTER_More Room 1">
  <p:cSld name="TITLE_AND_BODY_2_2_1_1_1_2_1_1">
    <p:bg>
      <p:bgPr>
        <a:blipFill>
          <a:blip r:embed="rId2">
            <a:alphaModFix/>
          </a:blip>
          <a:stretch>
            <a:fillRect/>
          </a:stretch>
        </a:blipFill>
      </p:bgPr>
    </p:bg>
    <p:spTree>
      <p:nvGrpSpPr>
        <p:cNvPr id="270" name="Shape 270"/>
        <p:cNvGrpSpPr/>
        <p:nvPr/>
      </p:nvGrpSpPr>
      <p:grpSpPr>
        <a:xfrm>
          <a:off x="0" y="0"/>
          <a:ext cx="0" cy="0"/>
          <a:chOff x="0" y="0"/>
          <a:chExt cx="0" cy="0"/>
        </a:xfrm>
      </p:grpSpPr>
      <p:sp>
        <p:nvSpPr>
          <p:cNvPr id="271" name="Shape 271"/>
          <p:cNvSpPr/>
          <p:nvPr/>
        </p:nvSpPr>
        <p:spPr>
          <a:xfrm>
            <a:off x="0" y="1228969"/>
            <a:ext cx="9156300" cy="3914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txBox="1"/>
          <p:nvPr>
            <p:ph type="ctrTitle"/>
          </p:nvPr>
        </p:nvSpPr>
        <p:spPr>
          <a:xfrm>
            <a:off x="0" y="101835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73" name="Shape 273"/>
          <p:cNvSpPr txBox="1"/>
          <p:nvPr>
            <p:ph idx="1" type="subTitle"/>
          </p:nvPr>
        </p:nvSpPr>
        <p:spPr>
          <a:xfrm>
            <a:off x="0" y="1594500"/>
            <a:ext cx="9144000" cy="355800"/>
          </a:xfrm>
          <a:prstGeom prst="rect">
            <a:avLst/>
          </a:prstGeom>
          <a:ln>
            <a:noFill/>
          </a:ln>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pic>
        <p:nvPicPr>
          <p:cNvPr id="274" name="Shape 274"/>
          <p:cNvPicPr preferRelativeResize="0"/>
          <p:nvPr/>
        </p:nvPicPr>
        <p:blipFill>
          <a:blip r:embed="rId3">
            <a:alphaModFix/>
          </a:blip>
          <a:stretch>
            <a:fillRect/>
          </a:stretch>
        </p:blipFill>
        <p:spPr>
          <a:xfrm>
            <a:off x="8031648" y="4542292"/>
            <a:ext cx="571914" cy="516824"/>
          </a:xfrm>
          <a:prstGeom prst="rect">
            <a:avLst/>
          </a:prstGeom>
          <a:noFill/>
          <a:ln>
            <a:noFill/>
          </a:ln>
        </p:spPr>
      </p:pic>
      <p:sp>
        <p:nvSpPr>
          <p:cNvPr id="275" name="Shape 275"/>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76" name="Shape 276"/>
          <p:cNvSpPr txBox="1"/>
          <p:nvPr>
            <p:ph idx="2" type="subTitle"/>
          </p:nvPr>
        </p:nvSpPr>
        <p:spPr>
          <a:xfrm>
            <a:off x="130650" y="4747973"/>
            <a:ext cx="28440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 1">
  <p:cSld name="TITLE_2_1_2_2">
    <p:bg>
      <p:bgPr>
        <a:solidFill>
          <a:schemeClr val="lt1"/>
        </a:solidFill>
      </p:bgPr>
    </p:bg>
    <p:spTree>
      <p:nvGrpSpPr>
        <p:cNvPr id="277" name="Shape 277"/>
        <p:cNvGrpSpPr/>
        <p:nvPr/>
      </p:nvGrpSpPr>
      <p:grpSpPr>
        <a:xfrm>
          <a:off x="0" y="0"/>
          <a:ext cx="0" cy="0"/>
          <a:chOff x="0" y="0"/>
          <a:chExt cx="0" cy="0"/>
        </a:xfrm>
      </p:grpSpPr>
      <p:sp>
        <p:nvSpPr>
          <p:cNvPr id="278" name="Shape 278"/>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rgbClr val="41A8B9"/>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rgbClr val="41A8B9"/>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rgbClr val="41A8B9"/>
              </a:buClr>
              <a:buSzPts val="1600"/>
              <a:buFont typeface="Droid Sans"/>
              <a:buChar char="○"/>
              <a:defRPr sz="1600">
                <a:latin typeface="Droid Sans"/>
                <a:ea typeface="Droid Sans"/>
                <a:cs typeface="Droid Sans"/>
                <a:sym typeface="Droid Sans"/>
              </a:defRPr>
            </a:lvl9pPr>
          </a:lstStyle>
          <a:p/>
        </p:txBody>
      </p:sp>
      <p:sp>
        <p:nvSpPr>
          <p:cNvPr id="279" name="Shape 279"/>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80" name="Shape 280"/>
          <p:cNvSpPr txBox="1"/>
          <p:nvPr>
            <p:ph type="ctrTitle"/>
          </p:nvPr>
        </p:nvSpPr>
        <p:spPr>
          <a:xfrm>
            <a:off x="249225"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accent1"/>
              </a:buClr>
              <a:buSzPts val="4800"/>
              <a:buNone/>
              <a:defRPr sz="4800">
                <a:solidFill>
                  <a:schemeClr val="accen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81" name="Shape 281"/>
          <p:cNvPicPr preferRelativeResize="0"/>
          <p:nvPr/>
        </p:nvPicPr>
        <p:blipFill>
          <a:blip r:embed="rId2">
            <a:alphaModFix/>
          </a:blip>
          <a:stretch>
            <a:fillRect/>
          </a:stretch>
        </p:blipFill>
        <p:spPr>
          <a:xfrm>
            <a:off x="8320502" y="4653268"/>
            <a:ext cx="449100" cy="405855"/>
          </a:xfrm>
          <a:prstGeom prst="rect">
            <a:avLst/>
          </a:prstGeom>
          <a:noFill/>
          <a:ln>
            <a:noFill/>
          </a:ln>
        </p:spPr>
      </p:pic>
      <p:sp>
        <p:nvSpPr>
          <p:cNvPr id="282" name="Shape 282"/>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83" name="Shape 283"/>
          <p:cNvSpPr txBox="1"/>
          <p:nvPr>
            <p:ph idx="3" type="subTitle"/>
          </p:nvPr>
        </p:nvSpPr>
        <p:spPr>
          <a:xfrm>
            <a:off x="130650" y="4747973"/>
            <a:ext cx="27738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sz="1200"/>
            </a:lvl2pPr>
            <a:lvl3pPr lvl="2" rtl="0">
              <a:spcBef>
                <a:spcPts val="1600"/>
              </a:spcBef>
              <a:spcAft>
                <a:spcPts val="0"/>
              </a:spcAft>
              <a:buNone/>
              <a:defRPr sz="1200"/>
            </a:lvl3pPr>
            <a:lvl4pPr lvl="3" rtl="0">
              <a:spcBef>
                <a:spcPts val="1600"/>
              </a:spcBef>
              <a:spcAft>
                <a:spcPts val="0"/>
              </a:spcAft>
              <a:buNone/>
              <a:defRPr sz="1200"/>
            </a:lvl4pPr>
            <a:lvl5pPr lvl="4" rtl="0">
              <a:spcBef>
                <a:spcPts val="1600"/>
              </a:spcBef>
              <a:spcAft>
                <a:spcPts val="0"/>
              </a:spcAft>
              <a:buNone/>
              <a:defRPr sz="1200"/>
            </a:lvl5pPr>
            <a:lvl6pPr lvl="5" rtl="0">
              <a:spcBef>
                <a:spcPts val="1600"/>
              </a:spcBef>
              <a:spcAft>
                <a:spcPts val="0"/>
              </a:spcAft>
              <a:buNone/>
              <a:defRPr sz="1200"/>
            </a:lvl6pPr>
            <a:lvl7pPr lvl="6" rtl="0">
              <a:spcBef>
                <a:spcPts val="1600"/>
              </a:spcBef>
              <a:spcAft>
                <a:spcPts val="0"/>
              </a:spcAft>
              <a:buNone/>
              <a:defRPr sz="1200"/>
            </a:lvl7pPr>
            <a:lvl8pPr lvl="7" rtl="0">
              <a:spcBef>
                <a:spcPts val="1600"/>
              </a:spcBef>
              <a:spcAft>
                <a:spcPts val="0"/>
              </a:spcAft>
              <a:buNone/>
              <a:defRPr sz="1200"/>
            </a:lvl8pPr>
            <a:lvl9pPr lvl="8" rtl="0">
              <a:spcBef>
                <a:spcPts val="1600"/>
              </a:spcBef>
              <a:spcAft>
                <a:spcPts val="1600"/>
              </a:spcAft>
              <a:buNone/>
              <a:defRPr sz="1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_Blue">
  <p:cSld name="TITLE_2_1_2_2_2">
    <p:bg>
      <p:bgPr>
        <a:solidFill>
          <a:srgbClr val="41A8B9"/>
        </a:solidFill>
      </p:bgPr>
    </p:bg>
    <p:spTree>
      <p:nvGrpSpPr>
        <p:cNvPr id="284" name="Shape 284"/>
        <p:cNvGrpSpPr/>
        <p:nvPr/>
      </p:nvGrpSpPr>
      <p:grpSpPr>
        <a:xfrm>
          <a:off x="0" y="0"/>
          <a:ext cx="0" cy="0"/>
          <a:chOff x="0" y="0"/>
          <a:chExt cx="0" cy="0"/>
        </a:xfrm>
      </p:grpSpPr>
      <p:sp>
        <p:nvSpPr>
          <p:cNvPr id="285" name="Shape 285"/>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lt1"/>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chemeClr val="lt1"/>
              </a:buClr>
              <a:buSzPts val="1600"/>
              <a:buFont typeface="Droid Sans"/>
              <a:buChar char="○"/>
              <a:defRPr sz="1600">
                <a:latin typeface="Droid Sans"/>
                <a:ea typeface="Droid Sans"/>
                <a:cs typeface="Droid Sans"/>
                <a:sym typeface="Droid Sans"/>
              </a:defRPr>
            </a:lvl9pPr>
          </a:lstStyle>
          <a:p/>
        </p:txBody>
      </p:sp>
      <p:sp>
        <p:nvSpPr>
          <p:cNvPr id="286" name="Shape 286"/>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87" name="Shape 287"/>
          <p:cNvSpPr txBox="1"/>
          <p:nvPr>
            <p:ph type="ctrTitle"/>
          </p:nvPr>
        </p:nvSpPr>
        <p:spPr>
          <a:xfrm>
            <a:off x="280950" y="200200"/>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88" name="Shape 288"/>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289" name="Shape 289"/>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90" name="Shape 290"/>
          <p:cNvSpPr txBox="1"/>
          <p:nvPr>
            <p:ph idx="3" type="subTitle"/>
          </p:nvPr>
        </p:nvSpPr>
        <p:spPr>
          <a:xfrm>
            <a:off x="257250" y="4801883"/>
            <a:ext cx="27738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_Yellow">
  <p:cSld name="TITLE_2_1_2_2_2_1">
    <p:bg>
      <p:bgPr>
        <a:solidFill>
          <a:srgbClr val="FBB043"/>
        </a:solidFill>
      </p:bgPr>
    </p:bg>
    <p:spTree>
      <p:nvGrpSpPr>
        <p:cNvPr id="291" name="Shape 291"/>
        <p:cNvGrpSpPr/>
        <p:nvPr/>
      </p:nvGrpSpPr>
      <p:grpSpPr>
        <a:xfrm>
          <a:off x="0" y="0"/>
          <a:ext cx="0" cy="0"/>
          <a:chOff x="0" y="0"/>
          <a:chExt cx="0" cy="0"/>
        </a:xfrm>
      </p:grpSpPr>
      <p:sp>
        <p:nvSpPr>
          <p:cNvPr id="292" name="Shape 292"/>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lt1"/>
              </a:buClr>
              <a:buSzPts val="1600"/>
              <a:buFont typeface="Droid Sans"/>
              <a:buChar char="●"/>
              <a:defRPr sz="1600">
                <a:latin typeface="Droid Sans"/>
                <a:ea typeface="Droid Sans"/>
                <a:cs typeface="Droid Sans"/>
                <a:sym typeface="Droid Sans"/>
              </a:defRPr>
            </a:lvl1pPr>
            <a:lvl2pPr indent="-330200" lvl="1" marL="914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2pPr>
            <a:lvl3pPr indent="-330200" lvl="2" marL="1371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3pPr>
            <a:lvl4pPr indent="-330200" lvl="3" marL="18288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4pPr>
            <a:lvl5pPr indent="-330200" lvl="4" marL="22860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5pPr>
            <a:lvl6pPr indent="-330200" lvl="5" marL="27432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6pPr>
            <a:lvl7pPr indent="-330200" lvl="6" marL="32004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7pPr>
            <a:lvl8pPr indent="-330200" lvl="7" marL="3657600" rtl="0">
              <a:spcBef>
                <a:spcPts val="1000"/>
              </a:spcBef>
              <a:spcAft>
                <a:spcPts val="0"/>
              </a:spcAft>
              <a:buClr>
                <a:schemeClr val="lt1"/>
              </a:buClr>
              <a:buSzPts val="1600"/>
              <a:buFont typeface="Droid Sans"/>
              <a:buChar char="○"/>
              <a:defRPr sz="1600">
                <a:latin typeface="Droid Sans"/>
                <a:ea typeface="Droid Sans"/>
                <a:cs typeface="Droid Sans"/>
                <a:sym typeface="Droid Sans"/>
              </a:defRPr>
            </a:lvl8pPr>
            <a:lvl9pPr indent="-330200" lvl="8" marL="4114800" rtl="0">
              <a:spcBef>
                <a:spcPts val="1000"/>
              </a:spcBef>
              <a:spcAft>
                <a:spcPts val="1000"/>
              </a:spcAft>
              <a:buClr>
                <a:schemeClr val="lt1"/>
              </a:buClr>
              <a:buSzPts val="1600"/>
              <a:buFont typeface="Droid Sans"/>
              <a:buChar char="○"/>
              <a:defRPr sz="1600">
                <a:latin typeface="Droid Sans"/>
                <a:ea typeface="Droid Sans"/>
                <a:cs typeface="Droid Sans"/>
                <a:sym typeface="Droid Sans"/>
              </a:defRPr>
            </a:lvl9pPr>
          </a:lstStyle>
          <a:p/>
        </p:txBody>
      </p:sp>
      <p:sp>
        <p:nvSpPr>
          <p:cNvPr id="293" name="Shape 293"/>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000"/>
              <a:buFont typeface="Droid Sans"/>
              <a:buNone/>
              <a:defRPr b="1" sz="20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294" name="Shape 294"/>
          <p:cNvSpPr txBox="1"/>
          <p:nvPr>
            <p:ph type="ctrTitle"/>
          </p:nvPr>
        </p:nvSpPr>
        <p:spPr>
          <a:xfrm>
            <a:off x="280950" y="200200"/>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295" name="Shape 295"/>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296" name="Shape 296"/>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297" name="Shape 297"/>
          <p:cNvSpPr txBox="1"/>
          <p:nvPr>
            <p:ph idx="3" type="subTitle"/>
          </p:nvPr>
        </p:nvSpPr>
        <p:spPr>
          <a:xfrm>
            <a:off x="257250" y="4801883"/>
            <a:ext cx="27738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p:cSld name="TITLE_AND_BODY_2_2_1_2">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Shape 299"/>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00" name="Shape 300"/>
          <p:cNvSpPr txBox="1"/>
          <p:nvPr>
            <p:ph idx="1" type="subTitle"/>
          </p:nvPr>
        </p:nvSpPr>
        <p:spPr>
          <a:xfrm>
            <a:off x="-6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301" name="Shape 301"/>
          <p:cNvSpPr txBox="1"/>
          <p:nvPr>
            <p:ph idx="2" type="body"/>
          </p:nvPr>
        </p:nvSpPr>
        <p:spPr>
          <a:xfrm>
            <a:off x="1035675" y="1975140"/>
            <a:ext cx="3475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302" name="Shape 302"/>
          <p:cNvSpPr txBox="1"/>
          <p:nvPr>
            <p:ph idx="3" type="body"/>
          </p:nvPr>
        </p:nvSpPr>
        <p:spPr>
          <a:xfrm>
            <a:off x="4914925" y="1954013"/>
            <a:ext cx="35595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303" name="Shape 303"/>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304" name="Shape 304"/>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05" name="Shape 305"/>
          <p:cNvPicPr preferRelativeResize="0"/>
          <p:nvPr/>
        </p:nvPicPr>
        <p:blipFill>
          <a:blip r:embed="rId3">
            <a:alphaModFix/>
          </a:blip>
          <a:stretch>
            <a:fillRect/>
          </a:stretch>
        </p:blipFill>
        <p:spPr>
          <a:xfrm>
            <a:off x="8031663" y="4479225"/>
            <a:ext cx="476586" cy="430688"/>
          </a:xfrm>
          <a:prstGeom prst="rect">
            <a:avLst/>
          </a:prstGeom>
          <a:noFill/>
          <a:ln>
            <a:noFill/>
          </a:ln>
        </p:spPr>
      </p:pic>
      <p:sp>
        <p:nvSpPr>
          <p:cNvPr id="306" name="Shape 306"/>
          <p:cNvSpPr txBox="1"/>
          <p:nvPr>
            <p:ph idx="4" type="subTitle"/>
          </p:nvPr>
        </p:nvSpPr>
        <p:spPr>
          <a:xfrm>
            <a:off x="70100" y="4811715"/>
            <a:ext cx="2384400" cy="223800"/>
          </a:xfrm>
          <a:prstGeom prst="rect">
            <a:avLst/>
          </a:prstGeom>
        </p:spPr>
        <p:txBody>
          <a:bodyPr anchorCtr="0" anchor="t" bIns="91425" lIns="91425" spcFirstLastPara="1" rIns="91425" wrap="square" tIns="91425"/>
          <a:lstStyle>
            <a:lvl1pPr lvl="0" rtl="0">
              <a:spcBef>
                <a:spcPts val="0"/>
              </a:spcBef>
              <a:spcAft>
                <a:spcPts val="0"/>
              </a:spcAft>
              <a:buNone/>
              <a:defRPr b="1" sz="10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cxnSp>
        <p:nvCxnSpPr>
          <p:cNvPr id="307" name="Shape 307"/>
          <p:cNvCxnSpPr/>
          <p:nvPr/>
        </p:nvCxnSpPr>
        <p:spPr>
          <a:xfrm rot="10800000">
            <a:off x="1149975" y="1970539"/>
            <a:ext cx="2729100" cy="0"/>
          </a:xfrm>
          <a:prstGeom prst="straightConnector1">
            <a:avLst/>
          </a:prstGeom>
          <a:noFill/>
          <a:ln cap="flat" cmpd="sng" w="9525">
            <a:solidFill>
              <a:srgbClr val="FBB043"/>
            </a:solidFill>
            <a:prstDash val="solid"/>
            <a:round/>
            <a:headEnd len="med" w="med" type="none"/>
            <a:tailEnd len="med" w="med" type="none"/>
          </a:ln>
        </p:spPr>
      </p:cxnSp>
      <p:cxnSp>
        <p:nvCxnSpPr>
          <p:cNvPr id="308" name="Shape 308"/>
          <p:cNvCxnSpPr/>
          <p:nvPr/>
        </p:nvCxnSpPr>
        <p:spPr>
          <a:xfrm rot="10800000">
            <a:off x="5086400" y="1970539"/>
            <a:ext cx="2729100" cy="0"/>
          </a:xfrm>
          <a:prstGeom prst="straightConnector1">
            <a:avLst/>
          </a:prstGeom>
          <a:noFill/>
          <a:ln cap="flat" cmpd="sng" w="9525">
            <a:solidFill>
              <a:srgbClr val="FBB043"/>
            </a:solidFill>
            <a:prstDash val="solid"/>
            <a:round/>
            <a:headEnd len="med" w="med" type="none"/>
            <a:tailEnd len="med" w="med" type="none"/>
          </a:ln>
        </p:spPr>
      </p:cxnSp>
      <p:sp>
        <p:nvSpPr>
          <p:cNvPr id="309" name="Shape 309"/>
          <p:cNvSpPr txBox="1"/>
          <p:nvPr>
            <p:ph idx="5" type="subTitle"/>
          </p:nvPr>
        </p:nvSpPr>
        <p:spPr>
          <a:xfrm>
            <a:off x="11118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10" name="Shape 310"/>
          <p:cNvSpPr txBox="1"/>
          <p:nvPr>
            <p:ph idx="6" type="subTitle"/>
          </p:nvPr>
        </p:nvSpPr>
        <p:spPr>
          <a:xfrm>
            <a:off x="50416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s - No Clouds">
  <p:cSld name="TITLE_AND_BODY_2_2_1_2_1">
    <p:bg>
      <p:bgPr>
        <a:solidFill>
          <a:schemeClr val="lt1"/>
        </a:solidFill>
      </p:bgPr>
    </p:bg>
    <p:spTree>
      <p:nvGrpSpPr>
        <p:cNvPr id="311" name="Shape 311"/>
        <p:cNvGrpSpPr/>
        <p:nvPr/>
      </p:nvGrpSpPr>
      <p:grpSpPr>
        <a:xfrm>
          <a:off x="0" y="0"/>
          <a:ext cx="0" cy="0"/>
          <a:chOff x="0" y="0"/>
          <a:chExt cx="0" cy="0"/>
        </a:xfrm>
      </p:grpSpPr>
      <p:sp>
        <p:nvSpPr>
          <p:cNvPr id="312" name="Shape 312"/>
          <p:cNvSpPr txBox="1"/>
          <p:nvPr>
            <p:ph type="ctrTitle"/>
          </p:nvPr>
        </p:nvSpPr>
        <p:spPr>
          <a:xfrm>
            <a:off x="0" y="433620"/>
            <a:ext cx="9144000" cy="516900"/>
          </a:xfrm>
          <a:prstGeom prst="rect">
            <a:avLst/>
          </a:prstGeom>
        </p:spPr>
        <p:txBody>
          <a:bodyPr anchorCtr="0" anchor="t" bIns="91425" lIns="91425" spcFirstLastPara="1" rIns="91425" wrap="square" tIns="91425"/>
          <a:lstStyle>
            <a:lvl1pPr lvl="0" rtl="0" algn="ctr">
              <a:spcBef>
                <a:spcPts val="0"/>
              </a:spcBef>
              <a:spcAft>
                <a:spcPts val="0"/>
              </a:spcAft>
              <a:buClr>
                <a:srgbClr val="FBB043"/>
              </a:buClr>
              <a:buSzPts val="4800"/>
              <a:buNone/>
              <a:defRPr sz="4800">
                <a:solidFill>
                  <a:srgbClr val="FBB043"/>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13" name="Shape 313"/>
          <p:cNvSpPr txBox="1"/>
          <p:nvPr>
            <p:ph idx="1" type="subTitle"/>
          </p:nvPr>
        </p:nvSpPr>
        <p:spPr>
          <a:xfrm>
            <a:off x="-6100" y="1042039"/>
            <a:ext cx="9144000" cy="355800"/>
          </a:xfrm>
          <a:prstGeom prst="rect">
            <a:avLst/>
          </a:prstGeom>
        </p:spPr>
        <p:txBody>
          <a:bodyPr anchorCtr="0" anchor="t" bIns="91425" lIns="91425" spcFirstLastPara="1" rIns="91425" wrap="square" tIns="91425"/>
          <a:lstStyle>
            <a:lvl1pPr lvl="0" rtl="0" algn="ctr">
              <a:spcBef>
                <a:spcPts val="0"/>
              </a:spcBef>
              <a:spcAft>
                <a:spcPts val="0"/>
              </a:spcAft>
              <a:buClr>
                <a:schemeClr val="dk1"/>
              </a:buClr>
              <a:buSzPts val="1800"/>
              <a:buFont typeface="Droid Sans"/>
              <a:buNone/>
              <a:defRPr b="1">
                <a:solidFill>
                  <a:schemeClr val="dk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314" name="Shape 314"/>
          <p:cNvSpPr txBox="1"/>
          <p:nvPr>
            <p:ph idx="2" type="body"/>
          </p:nvPr>
        </p:nvSpPr>
        <p:spPr>
          <a:xfrm>
            <a:off x="1035675" y="1975140"/>
            <a:ext cx="34758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315" name="Shape 315"/>
          <p:cNvSpPr txBox="1"/>
          <p:nvPr>
            <p:ph idx="3" type="body"/>
          </p:nvPr>
        </p:nvSpPr>
        <p:spPr>
          <a:xfrm>
            <a:off x="4914925" y="1954013"/>
            <a:ext cx="3559500" cy="2711700"/>
          </a:xfrm>
          <a:prstGeom prst="rect">
            <a:avLst/>
          </a:prstGeom>
        </p:spPr>
        <p:txBody>
          <a:bodyPr anchorCtr="0" anchor="t" bIns="91425" lIns="91425" spcFirstLastPara="1" rIns="91425" wrap="square" tIns="91425"/>
          <a:lstStyle>
            <a:lvl1pPr indent="-317500" lvl="0" marL="457200" rtl="0">
              <a:lnSpc>
                <a:spcPct val="115000"/>
              </a:lnSpc>
              <a:spcBef>
                <a:spcPts val="0"/>
              </a:spcBef>
              <a:spcAft>
                <a:spcPts val="0"/>
              </a:spcAft>
              <a:buClr>
                <a:srgbClr val="41A8B9"/>
              </a:buClr>
              <a:buSzPts val="1400"/>
              <a:buFont typeface="Droid Sans"/>
              <a:buChar char="●"/>
              <a:defRPr sz="1400">
                <a:solidFill>
                  <a:schemeClr val="dk1"/>
                </a:solidFill>
                <a:latin typeface="Droid Sans"/>
                <a:ea typeface="Droid Sans"/>
                <a:cs typeface="Droid Sans"/>
                <a:sym typeface="Droid Sans"/>
              </a:defRPr>
            </a:lvl1pPr>
            <a:lvl2pPr indent="-317500" lvl="1" marL="9144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2pPr>
            <a:lvl3pPr indent="-317500" lvl="2" marL="1371600" rtl="0">
              <a:lnSpc>
                <a:spcPct val="115000"/>
              </a:lnSpc>
              <a:spcBef>
                <a:spcPts val="1000"/>
              </a:spcBef>
              <a:spcAft>
                <a:spcPts val="0"/>
              </a:spcAft>
              <a:buClr>
                <a:srgbClr val="41A8B9"/>
              </a:buClr>
              <a:buSzPts val="1400"/>
              <a:buFont typeface="Droid Sans"/>
              <a:buChar char="■"/>
              <a:defRPr>
                <a:solidFill>
                  <a:schemeClr val="dk1"/>
                </a:solidFill>
                <a:latin typeface="Droid Sans"/>
                <a:ea typeface="Droid Sans"/>
                <a:cs typeface="Droid Sans"/>
                <a:sym typeface="Droid Sans"/>
              </a:defRPr>
            </a:lvl3pPr>
            <a:lvl4pPr indent="-317500" lvl="3" marL="18288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4pPr>
            <a:lvl5pPr indent="-317500" lvl="4" marL="22860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5pPr>
            <a:lvl6pPr indent="-317500" lvl="5" marL="27432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6pPr>
            <a:lvl7pPr indent="-317500" lvl="6" marL="32004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7pPr>
            <a:lvl8pPr indent="-317500" lvl="7" marL="3657600" rtl="0">
              <a:lnSpc>
                <a:spcPct val="115000"/>
              </a:lnSpc>
              <a:spcBef>
                <a:spcPts val="1000"/>
              </a:spcBef>
              <a:spcAft>
                <a:spcPts val="0"/>
              </a:spcAft>
              <a:buClr>
                <a:schemeClr val="dk1"/>
              </a:buClr>
              <a:buSzPts val="1400"/>
              <a:buFont typeface="Droid Sans"/>
              <a:buChar char="○"/>
              <a:defRPr>
                <a:solidFill>
                  <a:schemeClr val="dk1"/>
                </a:solidFill>
                <a:latin typeface="Droid Sans"/>
                <a:ea typeface="Droid Sans"/>
                <a:cs typeface="Droid Sans"/>
                <a:sym typeface="Droid Sans"/>
              </a:defRPr>
            </a:lvl8pPr>
            <a:lvl9pPr indent="-317500" lvl="8" marL="4114800" rtl="0">
              <a:lnSpc>
                <a:spcPct val="115000"/>
              </a:lnSpc>
              <a:spcBef>
                <a:spcPts val="1000"/>
              </a:spcBef>
              <a:spcAft>
                <a:spcPts val="1000"/>
              </a:spcAft>
              <a:buClr>
                <a:schemeClr val="dk1"/>
              </a:buClr>
              <a:buSzPts val="1400"/>
              <a:buFont typeface="Droid Sans"/>
              <a:buChar char="■"/>
              <a:defRPr>
                <a:solidFill>
                  <a:schemeClr val="dk1"/>
                </a:solidFill>
                <a:latin typeface="Droid Sans"/>
                <a:ea typeface="Droid Sans"/>
                <a:cs typeface="Droid Sans"/>
                <a:sym typeface="Droid Sans"/>
              </a:defRPr>
            </a:lvl9pPr>
          </a:lstStyle>
          <a:p/>
        </p:txBody>
      </p:sp>
      <p:sp>
        <p:nvSpPr>
          <p:cNvPr id="316" name="Shape 316"/>
          <p:cNvSpPr txBox="1"/>
          <p:nvPr>
            <p:ph idx="12" type="sldNum"/>
          </p:nvPr>
        </p:nvSpPr>
        <p:spPr>
          <a:xfrm>
            <a:off x="8474425" y="4811715"/>
            <a:ext cx="5829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
        <p:nvSpPr>
          <p:cNvPr id="317" name="Shape 317"/>
          <p:cNvSpPr/>
          <p:nvPr/>
        </p:nvSpPr>
        <p:spPr>
          <a:xfrm>
            <a:off x="7898850" y="4413150"/>
            <a:ext cx="930600" cy="668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18" name="Shape 318"/>
          <p:cNvPicPr preferRelativeResize="0"/>
          <p:nvPr/>
        </p:nvPicPr>
        <p:blipFill>
          <a:blip r:embed="rId2">
            <a:alphaModFix/>
          </a:blip>
          <a:stretch>
            <a:fillRect/>
          </a:stretch>
        </p:blipFill>
        <p:spPr>
          <a:xfrm>
            <a:off x="8184575" y="4604854"/>
            <a:ext cx="476586" cy="430688"/>
          </a:xfrm>
          <a:prstGeom prst="rect">
            <a:avLst/>
          </a:prstGeom>
          <a:noFill/>
          <a:ln>
            <a:noFill/>
          </a:ln>
        </p:spPr>
      </p:pic>
      <p:sp>
        <p:nvSpPr>
          <p:cNvPr id="319" name="Shape 319"/>
          <p:cNvSpPr txBox="1"/>
          <p:nvPr>
            <p:ph idx="4" type="subTitle"/>
          </p:nvPr>
        </p:nvSpPr>
        <p:spPr>
          <a:xfrm>
            <a:off x="70100" y="4811715"/>
            <a:ext cx="2803800" cy="223800"/>
          </a:xfrm>
          <a:prstGeom prst="rect">
            <a:avLst/>
          </a:prstGeom>
        </p:spPr>
        <p:txBody>
          <a:bodyPr anchorCtr="0" anchor="t" bIns="91425" lIns="91425" spcFirstLastPara="1" rIns="91425" wrap="square" tIns="91425"/>
          <a:lstStyle>
            <a:lvl1pPr lvl="0" rtl="0">
              <a:spcBef>
                <a:spcPts val="0"/>
              </a:spcBef>
              <a:spcAft>
                <a:spcPts val="0"/>
              </a:spcAft>
              <a:buNone/>
              <a:defRPr b="1" sz="1200">
                <a:solidFill>
                  <a:srgbClr val="41A8B9"/>
                </a:solidFil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0" name="Shape 320"/>
          <p:cNvSpPr txBox="1"/>
          <p:nvPr>
            <p:ph idx="5" type="subTitle"/>
          </p:nvPr>
        </p:nvSpPr>
        <p:spPr>
          <a:xfrm>
            <a:off x="11118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21" name="Shape 321"/>
          <p:cNvSpPr txBox="1"/>
          <p:nvPr>
            <p:ph idx="6" type="subTitle"/>
          </p:nvPr>
        </p:nvSpPr>
        <p:spPr>
          <a:xfrm>
            <a:off x="5041675" y="1659499"/>
            <a:ext cx="2691000" cy="311100"/>
          </a:xfrm>
          <a:prstGeom prst="rect">
            <a:avLst/>
          </a:prstGeom>
        </p:spPr>
        <p:txBody>
          <a:bodyPr anchorCtr="0" anchor="t" bIns="91425" lIns="91425" spcFirstLastPara="1" rIns="91425" wrap="square" tIns="91425"/>
          <a:lstStyle>
            <a:lvl1pPr lvl="0" rtl="0">
              <a:spcBef>
                <a:spcPts val="0"/>
              </a:spcBef>
              <a:spcAft>
                <a:spcPts val="0"/>
              </a:spcAft>
              <a:buNone/>
              <a:defRPr b="1"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Single column 1 1">
  <p:cSld name="TITLE_2_1_2_2_1">
    <p:bg>
      <p:bgPr>
        <a:solidFill>
          <a:srgbClr val="41A8B9"/>
        </a:solidFill>
      </p:bgPr>
    </p:bg>
    <p:spTree>
      <p:nvGrpSpPr>
        <p:cNvPr id="322" name="Shape 322"/>
        <p:cNvGrpSpPr/>
        <p:nvPr/>
      </p:nvGrpSpPr>
      <p:grpSpPr>
        <a:xfrm>
          <a:off x="0" y="0"/>
          <a:ext cx="0" cy="0"/>
          <a:chOff x="0" y="0"/>
          <a:chExt cx="0" cy="0"/>
        </a:xfrm>
      </p:grpSpPr>
      <p:sp>
        <p:nvSpPr>
          <p:cNvPr id="323" name="Shape 323"/>
          <p:cNvSpPr txBox="1"/>
          <p:nvPr>
            <p:ph idx="1" type="body"/>
          </p:nvPr>
        </p:nvSpPr>
        <p:spPr>
          <a:xfrm>
            <a:off x="257250" y="1429675"/>
            <a:ext cx="8582100" cy="3118200"/>
          </a:xfrm>
          <a:prstGeom prst="rect">
            <a:avLst/>
          </a:prstGeom>
        </p:spPr>
        <p:txBody>
          <a:bodyPr anchorCtr="0" anchor="t" bIns="91425" lIns="91425" spcFirstLastPara="1" rIns="91425" wrap="square" tIns="91425"/>
          <a:lstStyle>
            <a:lvl1pPr indent="-330200" lvl="0" marL="457200" rtl="0">
              <a:spcBef>
                <a:spcPts val="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1pPr>
            <a:lvl2pPr indent="-330200" lvl="1" marL="9144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2pPr>
            <a:lvl3pPr indent="-330200" lvl="2" marL="13716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3pPr>
            <a:lvl4pPr indent="-330200" lvl="3" marL="18288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4pPr>
            <a:lvl5pPr indent="-330200" lvl="4" marL="22860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5pPr>
            <a:lvl6pPr indent="-330200" lvl="5" marL="27432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6pPr>
            <a:lvl7pPr indent="-330200" lvl="6" marL="32004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7pPr>
            <a:lvl8pPr indent="-330200" lvl="7" marL="3657600" rtl="0">
              <a:spcBef>
                <a:spcPts val="1000"/>
              </a:spcBef>
              <a:spcAft>
                <a:spcPts val="0"/>
              </a:spcAft>
              <a:buClr>
                <a:schemeClr val="dk1"/>
              </a:buClr>
              <a:buSzPts val="1600"/>
              <a:buFont typeface="Droid Sans"/>
              <a:buChar char="○"/>
              <a:defRPr sz="1600">
                <a:solidFill>
                  <a:schemeClr val="dk1"/>
                </a:solidFill>
                <a:latin typeface="Droid Sans"/>
                <a:ea typeface="Droid Sans"/>
                <a:cs typeface="Droid Sans"/>
                <a:sym typeface="Droid Sans"/>
              </a:defRPr>
            </a:lvl8pPr>
            <a:lvl9pPr indent="-330200" lvl="8" marL="4114800" rtl="0">
              <a:spcBef>
                <a:spcPts val="1000"/>
              </a:spcBef>
              <a:spcAft>
                <a:spcPts val="1000"/>
              </a:spcAft>
              <a:buClr>
                <a:schemeClr val="dk1"/>
              </a:buClr>
              <a:buSzPts val="1600"/>
              <a:buFont typeface="Droid Sans"/>
              <a:buChar char="○"/>
              <a:defRPr sz="1600">
                <a:solidFill>
                  <a:schemeClr val="dk1"/>
                </a:solidFill>
                <a:latin typeface="Droid Sans"/>
                <a:ea typeface="Droid Sans"/>
                <a:cs typeface="Droid Sans"/>
                <a:sym typeface="Droid Sans"/>
              </a:defRPr>
            </a:lvl9pPr>
          </a:lstStyle>
          <a:p/>
        </p:txBody>
      </p:sp>
      <p:sp>
        <p:nvSpPr>
          <p:cNvPr id="324" name="Shape 324"/>
          <p:cNvSpPr txBox="1"/>
          <p:nvPr>
            <p:ph idx="2" type="subTitle"/>
          </p:nvPr>
        </p:nvSpPr>
        <p:spPr>
          <a:xfrm>
            <a:off x="333625" y="842525"/>
            <a:ext cx="8582100" cy="5907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2200"/>
              <a:buFont typeface="Droid Sans"/>
              <a:buNone/>
              <a:defRPr b="1" sz="2200">
                <a:solidFill>
                  <a:schemeClr val="lt1"/>
                </a:solidFill>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325" name="Shape 325"/>
          <p:cNvSpPr txBox="1"/>
          <p:nvPr>
            <p:ph type="ctrTitle"/>
          </p:nvPr>
        </p:nvSpPr>
        <p:spPr>
          <a:xfrm>
            <a:off x="249225"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chemeClr val="dk1"/>
              </a:buClr>
              <a:buSzPts val="4800"/>
              <a:buNone/>
              <a:defRPr sz="4800">
                <a:solidFill>
                  <a:schemeClr val="dk1"/>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pic>
        <p:nvPicPr>
          <p:cNvPr id="326" name="Shape 326"/>
          <p:cNvPicPr preferRelativeResize="0"/>
          <p:nvPr/>
        </p:nvPicPr>
        <p:blipFill>
          <a:blip r:embed="rId2">
            <a:alphaModFix/>
          </a:blip>
          <a:stretch>
            <a:fillRect/>
          </a:stretch>
        </p:blipFill>
        <p:spPr>
          <a:xfrm>
            <a:off x="8031648" y="4542292"/>
            <a:ext cx="571914" cy="516824"/>
          </a:xfrm>
          <a:prstGeom prst="rect">
            <a:avLst/>
          </a:prstGeom>
          <a:noFill/>
          <a:ln>
            <a:noFill/>
          </a:ln>
        </p:spPr>
      </p:pic>
      <p:sp>
        <p:nvSpPr>
          <p:cNvPr id="327" name="Shape 327"/>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lvl1pPr lvl="0" rtl="0">
              <a:buNone/>
              <a:defRPr b="1" sz="1200">
                <a:solidFill>
                  <a:schemeClr val="dk1"/>
                </a:solidFill>
                <a:latin typeface="Droid Sans"/>
                <a:ea typeface="Droid Sans"/>
                <a:cs typeface="Droid Sans"/>
                <a:sym typeface="Droid Sans"/>
              </a:defRPr>
            </a:lvl1pPr>
            <a:lvl2pPr lvl="1" rtl="0">
              <a:buNone/>
              <a:defRPr b="1" sz="1200">
                <a:solidFill>
                  <a:schemeClr val="dk1"/>
                </a:solidFill>
                <a:latin typeface="Droid Sans"/>
                <a:ea typeface="Droid Sans"/>
                <a:cs typeface="Droid Sans"/>
                <a:sym typeface="Droid Sans"/>
              </a:defRPr>
            </a:lvl2pPr>
            <a:lvl3pPr lvl="2" rtl="0">
              <a:buNone/>
              <a:defRPr b="1" sz="1200">
                <a:solidFill>
                  <a:schemeClr val="dk1"/>
                </a:solidFill>
                <a:latin typeface="Droid Sans"/>
                <a:ea typeface="Droid Sans"/>
                <a:cs typeface="Droid Sans"/>
                <a:sym typeface="Droid Sans"/>
              </a:defRPr>
            </a:lvl3pPr>
            <a:lvl4pPr lvl="3" rtl="0">
              <a:buNone/>
              <a:defRPr b="1" sz="1200">
                <a:solidFill>
                  <a:schemeClr val="dk1"/>
                </a:solidFill>
                <a:latin typeface="Droid Sans"/>
                <a:ea typeface="Droid Sans"/>
                <a:cs typeface="Droid Sans"/>
                <a:sym typeface="Droid Sans"/>
              </a:defRPr>
            </a:lvl4pPr>
            <a:lvl5pPr lvl="4" rtl="0">
              <a:buNone/>
              <a:defRPr b="1" sz="1200">
                <a:solidFill>
                  <a:schemeClr val="dk1"/>
                </a:solidFill>
                <a:latin typeface="Droid Sans"/>
                <a:ea typeface="Droid Sans"/>
                <a:cs typeface="Droid Sans"/>
                <a:sym typeface="Droid Sans"/>
              </a:defRPr>
            </a:lvl5pPr>
            <a:lvl6pPr lvl="5" rtl="0">
              <a:buNone/>
              <a:defRPr b="1" sz="1200">
                <a:solidFill>
                  <a:schemeClr val="dk1"/>
                </a:solidFill>
                <a:latin typeface="Droid Sans"/>
                <a:ea typeface="Droid Sans"/>
                <a:cs typeface="Droid Sans"/>
                <a:sym typeface="Droid Sans"/>
              </a:defRPr>
            </a:lvl6pPr>
            <a:lvl7pPr lvl="6" rtl="0">
              <a:buNone/>
              <a:defRPr b="1" sz="1200">
                <a:solidFill>
                  <a:schemeClr val="dk1"/>
                </a:solidFill>
                <a:latin typeface="Droid Sans"/>
                <a:ea typeface="Droid Sans"/>
                <a:cs typeface="Droid Sans"/>
                <a:sym typeface="Droid Sans"/>
              </a:defRPr>
            </a:lvl7pPr>
            <a:lvl8pPr lvl="7" rtl="0">
              <a:buNone/>
              <a:defRPr b="1" sz="1200">
                <a:solidFill>
                  <a:schemeClr val="dk1"/>
                </a:solidFill>
                <a:latin typeface="Droid Sans"/>
                <a:ea typeface="Droid Sans"/>
                <a:cs typeface="Droid Sans"/>
                <a:sym typeface="Droid Sans"/>
              </a:defRPr>
            </a:lvl8pPr>
            <a:lvl9pPr lvl="8" rtl="0">
              <a:buNone/>
              <a:defRPr b="1" sz="1200">
                <a:solidFill>
                  <a:schemeClr val="dk1"/>
                </a:solidFill>
                <a:latin typeface="Droid Sans"/>
                <a:ea typeface="Droid Sans"/>
                <a:cs typeface="Droid Sans"/>
                <a:sym typeface="Droid Sans"/>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efault Slide">
  <p:cSld name="1_Default Slide">
    <p:spTree>
      <p:nvGrpSpPr>
        <p:cNvPr id="328" name="Shape 328"/>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sic _ Three column _Instruction">
  <p:cSld name="TITLE_2_1_2_1_1_2">
    <p:bg>
      <p:bgPr>
        <a:solidFill>
          <a:schemeClr val="lt1"/>
        </a:solidFill>
      </p:bgPr>
    </p:bg>
    <p:spTree>
      <p:nvGrpSpPr>
        <p:cNvPr id="329" name="Shape 329"/>
        <p:cNvGrpSpPr/>
        <p:nvPr/>
      </p:nvGrpSpPr>
      <p:grpSpPr>
        <a:xfrm>
          <a:off x="0" y="0"/>
          <a:ext cx="0" cy="0"/>
          <a:chOff x="0" y="0"/>
          <a:chExt cx="0" cy="0"/>
        </a:xfrm>
      </p:grpSpPr>
      <p:sp>
        <p:nvSpPr>
          <p:cNvPr id="330" name="Shape 330"/>
          <p:cNvSpPr txBox="1"/>
          <p:nvPr>
            <p:ph idx="1" type="body"/>
          </p:nvPr>
        </p:nvSpPr>
        <p:spPr>
          <a:xfrm>
            <a:off x="257250" y="143322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331" name="Shape 331"/>
          <p:cNvSpPr txBox="1"/>
          <p:nvPr>
            <p:ph idx="2" type="body"/>
          </p:nvPr>
        </p:nvSpPr>
        <p:spPr>
          <a:xfrm>
            <a:off x="3209850" y="143677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332" name="Shape 332"/>
          <p:cNvSpPr txBox="1"/>
          <p:nvPr>
            <p:ph idx="3" type="body"/>
          </p:nvPr>
        </p:nvSpPr>
        <p:spPr>
          <a:xfrm>
            <a:off x="6162500" y="1433225"/>
            <a:ext cx="2676900" cy="3118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41A8B9"/>
              </a:buClr>
              <a:buSzPts val="1400"/>
              <a:buFont typeface="Droid Sans"/>
              <a:buChar char="●"/>
              <a:defRPr sz="1400">
                <a:latin typeface="Droid Sans"/>
                <a:ea typeface="Droid Sans"/>
                <a:cs typeface="Droid Sans"/>
                <a:sym typeface="Droid Sans"/>
              </a:defRPr>
            </a:lvl1pPr>
            <a:lvl2pPr indent="-317500" lvl="1" marL="914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2pPr>
            <a:lvl3pPr indent="-317500" lvl="2" marL="1371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3pPr>
            <a:lvl4pPr indent="-317500" lvl="3" marL="18288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4pPr>
            <a:lvl5pPr indent="-317500" lvl="4" marL="22860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5pPr>
            <a:lvl6pPr indent="-317500" lvl="5" marL="27432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6pPr>
            <a:lvl7pPr indent="-317500" lvl="6" marL="32004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7pPr>
            <a:lvl8pPr indent="-317500" lvl="7" marL="3657600" rtl="0">
              <a:spcBef>
                <a:spcPts val="1000"/>
              </a:spcBef>
              <a:spcAft>
                <a:spcPts val="0"/>
              </a:spcAft>
              <a:buClr>
                <a:srgbClr val="41A8B9"/>
              </a:buClr>
              <a:buSzPts val="1400"/>
              <a:buFont typeface="Droid Sans"/>
              <a:buChar char="○"/>
              <a:defRPr sz="1400">
                <a:latin typeface="Droid Sans"/>
                <a:ea typeface="Droid Sans"/>
                <a:cs typeface="Droid Sans"/>
                <a:sym typeface="Droid Sans"/>
              </a:defRPr>
            </a:lvl8pPr>
            <a:lvl9pPr indent="-317500" lvl="8" marL="4114800" rtl="0">
              <a:spcBef>
                <a:spcPts val="1000"/>
              </a:spcBef>
              <a:spcAft>
                <a:spcPts val="1000"/>
              </a:spcAft>
              <a:buClr>
                <a:srgbClr val="41A8B9"/>
              </a:buClr>
              <a:buSzPts val="1400"/>
              <a:buFont typeface="Droid Sans"/>
              <a:buChar char="○"/>
              <a:defRPr sz="1400">
                <a:latin typeface="Droid Sans"/>
                <a:ea typeface="Droid Sans"/>
                <a:cs typeface="Droid Sans"/>
                <a:sym typeface="Droid Sans"/>
              </a:defRPr>
            </a:lvl9pPr>
          </a:lstStyle>
          <a:p/>
        </p:txBody>
      </p:sp>
      <p:sp>
        <p:nvSpPr>
          <p:cNvPr id="333" name="Shape 333"/>
          <p:cNvSpPr txBox="1"/>
          <p:nvPr>
            <p:ph idx="4" type="subTitle"/>
          </p:nvPr>
        </p:nvSpPr>
        <p:spPr>
          <a:xfrm>
            <a:off x="257250" y="842525"/>
            <a:ext cx="8582100" cy="590700"/>
          </a:xfrm>
          <a:prstGeom prst="rect">
            <a:avLst/>
          </a:prstGeom>
        </p:spPr>
        <p:txBody>
          <a:bodyPr anchorCtr="0" anchor="t" bIns="91425" lIns="91425" spcFirstLastPara="1" rIns="91425" wrap="square" tIns="91425"/>
          <a:lstStyle>
            <a:lvl1pPr lvl="0" rtl="0">
              <a:spcBef>
                <a:spcPts val="0"/>
              </a:spcBef>
              <a:spcAft>
                <a:spcPts val="0"/>
              </a:spcAft>
              <a:buSzPts val="2400"/>
              <a:buFont typeface="Droid Sans"/>
              <a:buNone/>
              <a:defRPr sz="2400">
                <a:latin typeface="Droid Sans"/>
                <a:ea typeface="Droid Sans"/>
                <a:cs typeface="Droid Sans"/>
                <a:sym typeface="Droid Sans"/>
              </a:defRPr>
            </a:lvl1pPr>
            <a:lvl2pPr lvl="1" rtl="0" algn="ctr">
              <a:spcBef>
                <a:spcPts val="1600"/>
              </a:spcBef>
              <a:spcAft>
                <a:spcPts val="0"/>
              </a:spcAft>
              <a:buClr>
                <a:schemeClr val="dk2"/>
              </a:buClr>
              <a:buSzPts val="3000"/>
              <a:buNone/>
              <a:defRPr sz="3000">
                <a:solidFill>
                  <a:schemeClr val="dk2"/>
                </a:solidFill>
              </a:defRPr>
            </a:lvl2pPr>
            <a:lvl3pPr lvl="2" rtl="0" algn="ctr">
              <a:spcBef>
                <a:spcPts val="1600"/>
              </a:spcBef>
              <a:spcAft>
                <a:spcPts val="0"/>
              </a:spcAft>
              <a:buClr>
                <a:schemeClr val="dk2"/>
              </a:buClr>
              <a:buSzPts val="3000"/>
              <a:buNone/>
              <a:defRPr sz="3000">
                <a:solidFill>
                  <a:schemeClr val="dk2"/>
                </a:solidFill>
              </a:defRPr>
            </a:lvl3pPr>
            <a:lvl4pPr lvl="3" rtl="0" algn="ctr">
              <a:spcBef>
                <a:spcPts val="1600"/>
              </a:spcBef>
              <a:spcAft>
                <a:spcPts val="0"/>
              </a:spcAft>
              <a:buClr>
                <a:schemeClr val="dk2"/>
              </a:buClr>
              <a:buSzPts val="3000"/>
              <a:buNone/>
              <a:defRPr sz="3000">
                <a:solidFill>
                  <a:schemeClr val="dk2"/>
                </a:solidFill>
              </a:defRPr>
            </a:lvl4pPr>
            <a:lvl5pPr lvl="4" rtl="0" algn="ctr">
              <a:spcBef>
                <a:spcPts val="1600"/>
              </a:spcBef>
              <a:spcAft>
                <a:spcPts val="0"/>
              </a:spcAft>
              <a:buClr>
                <a:schemeClr val="dk2"/>
              </a:buClr>
              <a:buSzPts val="3000"/>
              <a:buNone/>
              <a:defRPr sz="3000">
                <a:solidFill>
                  <a:schemeClr val="dk2"/>
                </a:solidFill>
              </a:defRPr>
            </a:lvl5pPr>
            <a:lvl6pPr lvl="5" rtl="0" algn="ctr">
              <a:spcBef>
                <a:spcPts val="1600"/>
              </a:spcBef>
              <a:spcAft>
                <a:spcPts val="0"/>
              </a:spcAft>
              <a:buClr>
                <a:schemeClr val="dk2"/>
              </a:buClr>
              <a:buSzPts val="3000"/>
              <a:buNone/>
              <a:defRPr sz="3000">
                <a:solidFill>
                  <a:schemeClr val="dk2"/>
                </a:solidFill>
              </a:defRPr>
            </a:lvl6pPr>
            <a:lvl7pPr lvl="6" rtl="0" algn="ctr">
              <a:spcBef>
                <a:spcPts val="1600"/>
              </a:spcBef>
              <a:spcAft>
                <a:spcPts val="0"/>
              </a:spcAft>
              <a:buClr>
                <a:schemeClr val="dk2"/>
              </a:buClr>
              <a:buSzPts val="3000"/>
              <a:buNone/>
              <a:defRPr sz="3000">
                <a:solidFill>
                  <a:schemeClr val="dk2"/>
                </a:solidFill>
              </a:defRPr>
            </a:lvl7pPr>
            <a:lvl8pPr lvl="7" rtl="0" algn="ctr">
              <a:spcBef>
                <a:spcPts val="1600"/>
              </a:spcBef>
              <a:spcAft>
                <a:spcPts val="0"/>
              </a:spcAft>
              <a:buClr>
                <a:schemeClr val="dk2"/>
              </a:buClr>
              <a:buSzPts val="3000"/>
              <a:buNone/>
              <a:defRPr sz="3000">
                <a:solidFill>
                  <a:schemeClr val="dk2"/>
                </a:solidFill>
              </a:defRPr>
            </a:lvl8pPr>
            <a:lvl9pPr lvl="8" rtl="0" algn="ctr">
              <a:spcBef>
                <a:spcPts val="1600"/>
              </a:spcBef>
              <a:spcAft>
                <a:spcPts val="1600"/>
              </a:spcAft>
              <a:buClr>
                <a:schemeClr val="dk2"/>
              </a:buClr>
              <a:buSzPts val="3000"/>
              <a:buNone/>
              <a:defRPr sz="3000">
                <a:solidFill>
                  <a:schemeClr val="dk2"/>
                </a:solidFill>
              </a:defRPr>
            </a:lvl9pPr>
          </a:lstStyle>
          <a:p/>
        </p:txBody>
      </p:sp>
      <p:sp>
        <p:nvSpPr>
          <p:cNvPr id="334" name="Shape 334"/>
          <p:cNvSpPr txBox="1"/>
          <p:nvPr>
            <p:ph type="ctrTitle"/>
          </p:nvPr>
        </p:nvSpPr>
        <p:spPr>
          <a:xfrm>
            <a:off x="249050" y="201325"/>
            <a:ext cx="8582100" cy="642300"/>
          </a:xfrm>
          <a:prstGeom prst="rect">
            <a:avLst/>
          </a:prstGeom>
        </p:spPr>
        <p:txBody>
          <a:bodyPr anchorCtr="0" anchor="t" bIns="91425" lIns="91425" spcFirstLastPara="1" rIns="91425" wrap="square" tIns="91425"/>
          <a:lstStyle>
            <a:lvl1pPr lvl="0" rtl="0">
              <a:spcBef>
                <a:spcPts val="0"/>
              </a:spcBef>
              <a:spcAft>
                <a:spcPts val="0"/>
              </a:spcAft>
              <a:buClr>
                <a:srgbClr val="41A8B9"/>
              </a:buClr>
              <a:buSzPts val="2800"/>
              <a:buFont typeface="Droid Sans"/>
              <a:buNone/>
              <a:defRPr sz="2800">
                <a:solidFill>
                  <a:srgbClr val="41A8B9"/>
                </a:solidFill>
                <a:latin typeface="Droid Sans"/>
                <a:ea typeface="Droid Sans"/>
                <a:cs typeface="Droid Sans"/>
                <a:sym typeface="Droid Sa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335" name="Shape 335"/>
          <p:cNvSpPr/>
          <p:nvPr/>
        </p:nvSpPr>
        <p:spPr>
          <a:xfrm flipH="1" rot="10800000">
            <a:off x="249125" y="4701226"/>
            <a:ext cx="8582100" cy="459000"/>
          </a:xfrm>
          <a:prstGeom prst="rect">
            <a:avLst/>
          </a:prstGeom>
          <a:solidFill>
            <a:srgbClr val="FF000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txBox="1"/>
          <p:nvPr>
            <p:ph idx="5" type="ctrTitle"/>
          </p:nvPr>
        </p:nvSpPr>
        <p:spPr>
          <a:xfrm>
            <a:off x="257425" y="4701250"/>
            <a:ext cx="8582100" cy="383400"/>
          </a:xfrm>
          <a:prstGeom prst="rect">
            <a:avLst/>
          </a:prstGeom>
        </p:spPr>
        <p:txBody>
          <a:bodyPr anchorCtr="0" anchor="t" bIns="91425" lIns="91425" spcFirstLastPara="1" rIns="91425" wrap="square" tIns="91425"/>
          <a:lstStyle>
            <a:lvl1pPr lvl="0" rtl="0" algn="ctr">
              <a:spcBef>
                <a:spcPts val="0"/>
              </a:spcBef>
              <a:spcAft>
                <a:spcPts val="0"/>
              </a:spcAft>
              <a:buClr>
                <a:schemeClr val="lt1"/>
              </a:buClr>
              <a:buSzPts val="1200"/>
              <a:buFont typeface="Droid Sans"/>
              <a:buNone/>
              <a:defRPr sz="1200">
                <a:solidFill>
                  <a:schemeClr val="lt1"/>
                </a:solidFill>
                <a:latin typeface="Droid Sans"/>
                <a:ea typeface="Droid Sans"/>
                <a:cs typeface="Droid Sans"/>
                <a:sym typeface="Droid Sans"/>
              </a:defRPr>
            </a:lvl1pPr>
            <a:lvl2pPr lvl="1" rtl="0" algn="ctr">
              <a:spcBef>
                <a:spcPts val="0"/>
              </a:spcBef>
              <a:spcAft>
                <a:spcPts val="0"/>
              </a:spcAft>
              <a:buSzPts val="4800"/>
              <a:buNone/>
              <a:defRPr b="0" sz="4800"/>
            </a:lvl2pPr>
            <a:lvl3pPr lvl="2" rtl="0" algn="ctr">
              <a:spcBef>
                <a:spcPts val="0"/>
              </a:spcBef>
              <a:spcAft>
                <a:spcPts val="0"/>
              </a:spcAft>
              <a:buSzPts val="4800"/>
              <a:buNone/>
              <a:defRPr b="0" sz="4800"/>
            </a:lvl3pPr>
            <a:lvl4pPr lvl="3" rtl="0" algn="ctr">
              <a:spcBef>
                <a:spcPts val="0"/>
              </a:spcBef>
              <a:spcAft>
                <a:spcPts val="0"/>
              </a:spcAft>
              <a:buSzPts val="4800"/>
              <a:buNone/>
              <a:defRPr b="0" sz="4800"/>
            </a:lvl4pPr>
            <a:lvl5pPr lvl="4" rtl="0" algn="ctr">
              <a:spcBef>
                <a:spcPts val="0"/>
              </a:spcBef>
              <a:spcAft>
                <a:spcPts val="0"/>
              </a:spcAft>
              <a:buSzPts val="4800"/>
              <a:buNone/>
              <a:defRPr b="0" sz="4800"/>
            </a:lvl5pPr>
            <a:lvl6pPr lvl="5" rtl="0" algn="ctr">
              <a:spcBef>
                <a:spcPts val="0"/>
              </a:spcBef>
              <a:spcAft>
                <a:spcPts val="0"/>
              </a:spcAft>
              <a:buSzPts val="4800"/>
              <a:buNone/>
              <a:defRPr b="0" sz="4800"/>
            </a:lvl6pPr>
            <a:lvl7pPr lvl="6" rtl="0" algn="ctr">
              <a:spcBef>
                <a:spcPts val="0"/>
              </a:spcBef>
              <a:spcAft>
                <a:spcPts val="0"/>
              </a:spcAft>
              <a:buSzPts val="4800"/>
              <a:buNone/>
              <a:defRPr b="0" sz="4800"/>
            </a:lvl7pPr>
            <a:lvl8pPr lvl="7" rtl="0" algn="ctr">
              <a:spcBef>
                <a:spcPts val="0"/>
              </a:spcBef>
              <a:spcAft>
                <a:spcPts val="0"/>
              </a:spcAft>
              <a:buSzPts val="4800"/>
              <a:buNone/>
              <a:defRPr b="0" sz="4800"/>
            </a:lvl8pPr>
            <a:lvl9pPr lvl="8" rtl="0" algn="ctr">
              <a:spcBef>
                <a:spcPts val="0"/>
              </a:spcBef>
              <a:spcAft>
                <a:spcPts val="0"/>
              </a:spcAft>
              <a:buSzPts val="4800"/>
              <a:buNone/>
              <a:defRPr b="0" sz="4800"/>
            </a:lvl9pPr>
          </a:lstStyle>
          <a:p/>
        </p:txBody>
      </p:sp>
      <p:sp>
        <p:nvSpPr>
          <p:cNvPr id="337" name="Shape 3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2.xml"/><Relationship Id="rId11" Type="http://schemas.openxmlformats.org/officeDocument/2006/relationships/slideLayout" Target="../slideLayouts/slideLayout43.xml"/><Relationship Id="rId22" Type="http://schemas.openxmlformats.org/officeDocument/2006/relationships/theme" Target="../theme/theme2.xml"/><Relationship Id="rId10" Type="http://schemas.openxmlformats.org/officeDocument/2006/relationships/slideLayout" Target="../slideLayouts/slideLayout42.xml"/><Relationship Id="rId21" Type="http://schemas.openxmlformats.org/officeDocument/2006/relationships/slideLayout" Target="../slideLayouts/slideLayout53.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5" Type="http://schemas.openxmlformats.org/officeDocument/2006/relationships/slideLayout" Target="../slideLayouts/slideLayout37.xml"/><Relationship Id="rId19" Type="http://schemas.openxmlformats.org/officeDocument/2006/relationships/slideLayout" Target="../slideLayouts/slideLayout51.xml"/><Relationship Id="rId6" Type="http://schemas.openxmlformats.org/officeDocument/2006/relationships/slideLayout" Target="../slideLayouts/slideLayout38.xml"/><Relationship Id="rId18" Type="http://schemas.openxmlformats.org/officeDocument/2006/relationships/slideLayout" Target="../slideLayouts/slideLayout50.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41A8B9"/>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FFFFFF"/>
              </a:buClr>
              <a:buSzPts val="5800"/>
              <a:buFont typeface="Amatic SC"/>
              <a:buNone/>
              <a:defRPr b="1" sz="5800">
                <a:solidFill>
                  <a:srgbClr val="FFFFFF"/>
                </a:solidFill>
                <a:latin typeface="Amatic SC"/>
                <a:ea typeface="Amatic SC"/>
                <a:cs typeface="Amatic SC"/>
                <a:sym typeface="Amatic SC"/>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Shape 52"/>
          <p:cNvSpPr txBox="1"/>
          <p:nvPr>
            <p:ph idx="1" type="body"/>
          </p:nvPr>
        </p:nvSpPr>
        <p:spPr>
          <a:xfrm>
            <a:off x="311700" y="1132244"/>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SzPts val="1800"/>
              <a:buFont typeface="Droid Sans"/>
              <a:buChar char="●"/>
              <a:defRPr sz="1800">
                <a:latin typeface="Droid Sans"/>
                <a:ea typeface="Droid Sans"/>
                <a:cs typeface="Droid Sans"/>
                <a:sym typeface="Droid Sans"/>
              </a:defRPr>
            </a:lvl1pPr>
            <a:lvl2pPr indent="-317500" lvl="1" marL="914400" rtl="0">
              <a:lnSpc>
                <a:spcPct val="115000"/>
              </a:lnSpc>
              <a:spcBef>
                <a:spcPts val="1600"/>
              </a:spcBef>
              <a:spcAft>
                <a:spcPts val="0"/>
              </a:spcAft>
              <a:buSzPts val="1400"/>
              <a:buFont typeface="Droid Sans"/>
              <a:buChar char="○"/>
              <a:defRPr>
                <a:latin typeface="Droid Sans"/>
                <a:ea typeface="Droid Sans"/>
                <a:cs typeface="Droid Sans"/>
                <a:sym typeface="Droid Sans"/>
              </a:defRPr>
            </a:lvl2pPr>
            <a:lvl3pPr indent="-317500" lvl="2" marL="1371600" rtl="0">
              <a:lnSpc>
                <a:spcPct val="115000"/>
              </a:lnSpc>
              <a:spcBef>
                <a:spcPts val="1600"/>
              </a:spcBef>
              <a:spcAft>
                <a:spcPts val="0"/>
              </a:spcAft>
              <a:buSzPts val="1400"/>
              <a:buFont typeface="Droid Sans"/>
              <a:buChar char="■"/>
              <a:defRPr>
                <a:latin typeface="Droid Sans"/>
                <a:ea typeface="Droid Sans"/>
                <a:cs typeface="Droid Sans"/>
                <a:sym typeface="Droid Sans"/>
              </a:defRPr>
            </a:lvl3pPr>
            <a:lvl4pPr indent="-317500" lvl="3" marL="1828800" rtl="0">
              <a:lnSpc>
                <a:spcPct val="115000"/>
              </a:lnSpc>
              <a:spcBef>
                <a:spcPts val="1600"/>
              </a:spcBef>
              <a:spcAft>
                <a:spcPts val="0"/>
              </a:spcAft>
              <a:buSzPts val="1400"/>
              <a:buFont typeface="Droid Sans"/>
              <a:buChar char="●"/>
              <a:defRPr>
                <a:latin typeface="Droid Sans"/>
                <a:ea typeface="Droid Sans"/>
                <a:cs typeface="Droid Sans"/>
                <a:sym typeface="Droid Sans"/>
              </a:defRPr>
            </a:lvl4pPr>
            <a:lvl5pPr indent="-317500" lvl="4" marL="2286000" rtl="0">
              <a:lnSpc>
                <a:spcPct val="115000"/>
              </a:lnSpc>
              <a:spcBef>
                <a:spcPts val="1600"/>
              </a:spcBef>
              <a:spcAft>
                <a:spcPts val="0"/>
              </a:spcAft>
              <a:buSzPts val="1400"/>
              <a:buFont typeface="Droid Sans"/>
              <a:buChar char="○"/>
              <a:defRPr>
                <a:latin typeface="Droid Sans"/>
                <a:ea typeface="Droid Sans"/>
                <a:cs typeface="Droid Sans"/>
                <a:sym typeface="Droid Sans"/>
              </a:defRPr>
            </a:lvl5pPr>
            <a:lvl6pPr indent="-317500" lvl="5" marL="2743200" rtl="0">
              <a:lnSpc>
                <a:spcPct val="115000"/>
              </a:lnSpc>
              <a:spcBef>
                <a:spcPts val="1600"/>
              </a:spcBef>
              <a:spcAft>
                <a:spcPts val="0"/>
              </a:spcAft>
              <a:buSzPts val="1400"/>
              <a:buFont typeface="Droid Sans"/>
              <a:buChar char="■"/>
              <a:defRPr>
                <a:latin typeface="Droid Sans"/>
                <a:ea typeface="Droid Sans"/>
                <a:cs typeface="Droid Sans"/>
                <a:sym typeface="Droid Sans"/>
              </a:defRPr>
            </a:lvl6pPr>
            <a:lvl7pPr indent="-317500" lvl="6" marL="3200400" rtl="0">
              <a:lnSpc>
                <a:spcPct val="115000"/>
              </a:lnSpc>
              <a:spcBef>
                <a:spcPts val="1600"/>
              </a:spcBef>
              <a:spcAft>
                <a:spcPts val="0"/>
              </a:spcAft>
              <a:buSzPts val="1400"/>
              <a:buFont typeface="Droid Sans"/>
              <a:buChar char="●"/>
              <a:defRPr>
                <a:latin typeface="Droid Sans"/>
                <a:ea typeface="Droid Sans"/>
                <a:cs typeface="Droid Sans"/>
                <a:sym typeface="Droid Sans"/>
              </a:defRPr>
            </a:lvl7pPr>
            <a:lvl8pPr indent="-317500" lvl="7" marL="3657600" rtl="0">
              <a:lnSpc>
                <a:spcPct val="115000"/>
              </a:lnSpc>
              <a:spcBef>
                <a:spcPts val="1600"/>
              </a:spcBef>
              <a:spcAft>
                <a:spcPts val="0"/>
              </a:spcAft>
              <a:buSzPts val="1400"/>
              <a:buFont typeface="Droid Sans"/>
              <a:buChar char="○"/>
              <a:defRPr>
                <a:latin typeface="Droid Sans"/>
                <a:ea typeface="Droid Sans"/>
                <a:cs typeface="Droid Sans"/>
                <a:sym typeface="Droid Sans"/>
              </a:defRPr>
            </a:lvl8pPr>
            <a:lvl9pPr indent="-317500" lvl="8" marL="4114800" rtl="0">
              <a:lnSpc>
                <a:spcPct val="115000"/>
              </a:lnSpc>
              <a:spcBef>
                <a:spcPts val="1600"/>
              </a:spcBef>
              <a:spcAft>
                <a:spcPts val="1600"/>
              </a:spcAft>
              <a:buSzPts val="1400"/>
              <a:buFont typeface="Droid Sans"/>
              <a:buChar char="■"/>
              <a:defRPr>
                <a:latin typeface="Droid Sans"/>
                <a:ea typeface="Droid Sans"/>
                <a:cs typeface="Droid Sans"/>
                <a:sym typeface="Droid Sans"/>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41A8B9"/>
        </a:solidFill>
      </p:bgPr>
    </p:bg>
    <p:spTree>
      <p:nvGrpSpPr>
        <p:cNvPr id="194" name="Shape 194"/>
        <p:cNvGrpSpPr/>
        <p:nvPr/>
      </p:nvGrpSpPr>
      <p:grpSpPr>
        <a:xfrm>
          <a:off x="0" y="0"/>
          <a:ext cx="0" cy="0"/>
          <a:chOff x="0" y="0"/>
          <a:chExt cx="0" cy="0"/>
        </a:xfrm>
      </p:grpSpPr>
      <p:sp>
        <p:nvSpPr>
          <p:cNvPr id="195" name="Shape 19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FFFFFF"/>
              </a:buClr>
              <a:buSzPts val="5800"/>
              <a:buFont typeface="Amatic SC"/>
              <a:buNone/>
              <a:defRPr b="1" sz="5800">
                <a:solidFill>
                  <a:srgbClr val="FFFFFF"/>
                </a:solidFill>
                <a:latin typeface="Amatic SC"/>
                <a:ea typeface="Amatic SC"/>
                <a:cs typeface="Amatic SC"/>
                <a:sym typeface="Amatic SC"/>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96" name="Shape 196"/>
          <p:cNvSpPr txBox="1"/>
          <p:nvPr>
            <p:ph idx="1" type="body"/>
          </p:nvPr>
        </p:nvSpPr>
        <p:spPr>
          <a:xfrm>
            <a:off x="311700" y="1132244"/>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SzPts val="1800"/>
              <a:buFont typeface="Droid Sans"/>
              <a:buChar char="●"/>
              <a:defRPr sz="1800">
                <a:latin typeface="Droid Sans"/>
                <a:ea typeface="Droid Sans"/>
                <a:cs typeface="Droid Sans"/>
                <a:sym typeface="Droid Sans"/>
              </a:defRPr>
            </a:lvl1pPr>
            <a:lvl2pPr indent="-317500" lvl="1" marL="914400" rtl="0">
              <a:lnSpc>
                <a:spcPct val="115000"/>
              </a:lnSpc>
              <a:spcBef>
                <a:spcPts val="1600"/>
              </a:spcBef>
              <a:spcAft>
                <a:spcPts val="0"/>
              </a:spcAft>
              <a:buSzPts val="1400"/>
              <a:buFont typeface="Droid Sans"/>
              <a:buChar char="○"/>
              <a:defRPr>
                <a:latin typeface="Droid Sans"/>
                <a:ea typeface="Droid Sans"/>
                <a:cs typeface="Droid Sans"/>
                <a:sym typeface="Droid Sans"/>
              </a:defRPr>
            </a:lvl2pPr>
            <a:lvl3pPr indent="-317500" lvl="2" marL="1371600" rtl="0">
              <a:lnSpc>
                <a:spcPct val="115000"/>
              </a:lnSpc>
              <a:spcBef>
                <a:spcPts val="1600"/>
              </a:spcBef>
              <a:spcAft>
                <a:spcPts val="0"/>
              </a:spcAft>
              <a:buSzPts val="1400"/>
              <a:buFont typeface="Droid Sans"/>
              <a:buChar char="■"/>
              <a:defRPr>
                <a:latin typeface="Droid Sans"/>
                <a:ea typeface="Droid Sans"/>
                <a:cs typeface="Droid Sans"/>
                <a:sym typeface="Droid Sans"/>
              </a:defRPr>
            </a:lvl3pPr>
            <a:lvl4pPr indent="-317500" lvl="3" marL="1828800" rtl="0">
              <a:lnSpc>
                <a:spcPct val="115000"/>
              </a:lnSpc>
              <a:spcBef>
                <a:spcPts val="1600"/>
              </a:spcBef>
              <a:spcAft>
                <a:spcPts val="0"/>
              </a:spcAft>
              <a:buSzPts val="1400"/>
              <a:buFont typeface="Droid Sans"/>
              <a:buChar char="●"/>
              <a:defRPr>
                <a:latin typeface="Droid Sans"/>
                <a:ea typeface="Droid Sans"/>
                <a:cs typeface="Droid Sans"/>
                <a:sym typeface="Droid Sans"/>
              </a:defRPr>
            </a:lvl4pPr>
            <a:lvl5pPr indent="-317500" lvl="4" marL="2286000" rtl="0">
              <a:lnSpc>
                <a:spcPct val="115000"/>
              </a:lnSpc>
              <a:spcBef>
                <a:spcPts val="1600"/>
              </a:spcBef>
              <a:spcAft>
                <a:spcPts val="0"/>
              </a:spcAft>
              <a:buSzPts val="1400"/>
              <a:buFont typeface="Droid Sans"/>
              <a:buChar char="○"/>
              <a:defRPr>
                <a:latin typeface="Droid Sans"/>
                <a:ea typeface="Droid Sans"/>
                <a:cs typeface="Droid Sans"/>
                <a:sym typeface="Droid Sans"/>
              </a:defRPr>
            </a:lvl5pPr>
            <a:lvl6pPr indent="-317500" lvl="5" marL="2743200" rtl="0">
              <a:lnSpc>
                <a:spcPct val="115000"/>
              </a:lnSpc>
              <a:spcBef>
                <a:spcPts val="1600"/>
              </a:spcBef>
              <a:spcAft>
                <a:spcPts val="0"/>
              </a:spcAft>
              <a:buSzPts val="1400"/>
              <a:buFont typeface="Droid Sans"/>
              <a:buChar char="■"/>
              <a:defRPr>
                <a:latin typeface="Droid Sans"/>
                <a:ea typeface="Droid Sans"/>
                <a:cs typeface="Droid Sans"/>
                <a:sym typeface="Droid Sans"/>
              </a:defRPr>
            </a:lvl6pPr>
            <a:lvl7pPr indent="-317500" lvl="6" marL="3200400" rtl="0">
              <a:lnSpc>
                <a:spcPct val="115000"/>
              </a:lnSpc>
              <a:spcBef>
                <a:spcPts val="1600"/>
              </a:spcBef>
              <a:spcAft>
                <a:spcPts val="0"/>
              </a:spcAft>
              <a:buSzPts val="1400"/>
              <a:buFont typeface="Droid Sans"/>
              <a:buChar char="●"/>
              <a:defRPr>
                <a:latin typeface="Droid Sans"/>
                <a:ea typeface="Droid Sans"/>
                <a:cs typeface="Droid Sans"/>
                <a:sym typeface="Droid Sans"/>
              </a:defRPr>
            </a:lvl7pPr>
            <a:lvl8pPr indent="-317500" lvl="7" marL="3657600" rtl="0">
              <a:lnSpc>
                <a:spcPct val="115000"/>
              </a:lnSpc>
              <a:spcBef>
                <a:spcPts val="1600"/>
              </a:spcBef>
              <a:spcAft>
                <a:spcPts val="0"/>
              </a:spcAft>
              <a:buSzPts val="1400"/>
              <a:buFont typeface="Droid Sans"/>
              <a:buChar char="○"/>
              <a:defRPr>
                <a:latin typeface="Droid Sans"/>
                <a:ea typeface="Droid Sans"/>
                <a:cs typeface="Droid Sans"/>
                <a:sym typeface="Droid Sans"/>
              </a:defRPr>
            </a:lvl8pPr>
            <a:lvl9pPr indent="-317500" lvl="8" marL="4114800" rtl="0">
              <a:lnSpc>
                <a:spcPct val="115000"/>
              </a:lnSpc>
              <a:spcBef>
                <a:spcPts val="1600"/>
              </a:spcBef>
              <a:spcAft>
                <a:spcPts val="1600"/>
              </a:spcAft>
              <a:buSzPts val="1400"/>
              <a:buFont typeface="Droid Sans"/>
              <a:buChar char="■"/>
              <a:defRPr>
                <a:latin typeface="Droid Sans"/>
                <a:ea typeface="Droid Sans"/>
                <a:cs typeface="Droid Sans"/>
                <a:sym typeface="Droid Sans"/>
              </a:defRPr>
            </a:lvl9pPr>
          </a:lstStyle>
          <a:p/>
        </p:txBody>
      </p:sp>
      <p:sp>
        <p:nvSpPr>
          <p:cNvPr id="197" name="Shape 19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8.jpg"/><Relationship Id="rId4" Type="http://schemas.openxmlformats.org/officeDocument/2006/relationships/hyperlink" Target="http://www.cloudreach.com/gb-en/cloudreach/" TargetMode="External"/><Relationship Id="rId5" Type="http://schemas.openxmlformats.org/officeDocument/2006/relationships/image" Target="../media/image4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2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image" Target="../media/image37.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9.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descr="CR_GlobeMarkers_Clean.jpg" id="342" name="Shape 342"/>
          <p:cNvPicPr preferRelativeResize="0"/>
          <p:nvPr/>
        </p:nvPicPr>
        <p:blipFill rotWithShape="1">
          <a:blip r:embed="rId3">
            <a:alphaModFix/>
          </a:blip>
          <a:srcRect b="38950" l="27538" r="29460" t="5045"/>
          <a:stretch/>
        </p:blipFill>
        <p:spPr>
          <a:xfrm>
            <a:off x="0" y="0"/>
            <a:ext cx="9143996" cy="5143499"/>
          </a:xfrm>
          <a:prstGeom prst="rect">
            <a:avLst/>
          </a:prstGeom>
          <a:noFill/>
          <a:ln>
            <a:noFill/>
          </a:ln>
        </p:spPr>
      </p:pic>
      <p:sp>
        <p:nvSpPr>
          <p:cNvPr id="343" name="Shape 343"/>
          <p:cNvSpPr txBox="1"/>
          <p:nvPr>
            <p:ph type="title"/>
          </p:nvPr>
        </p:nvSpPr>
        <p:spPr>
          <a:xfrm>
            <a:off x="311700" y="1889869"/>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6000"/>
              <a:t>You Ever Wonder Why We’re Here?</a:t>
            </a:r>
            <a:endParaRPr sz="6000"/>
          </a:p>
        </p:txBody>
      </p:sp>
      <p:sp>
        <p:nvSpPr>
          <p:cNvPr id="344" name="Shape 344"/>
          <p:cNvSpPr txBox="1"/>
          <p:nvPr>
            <p:ph idx="1" type="subTitle"/>
          </p:nvPr>
        </p:nvSpPr>
        <p:spPr>
          <a:xfrm>
            <a:off x="1814950" y="2753475"/>
            <a:ext cx="5284200" cy="355800"/>
          </a:xfrm>
          <a:prstGeom prst="rect">
            <a:avLst/>
          </a:prstGeom>
          <a:solidFill>
            <a:schemeClr val="lt1"/>
          </a:solid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My First Existential Crisis - The Talk! </a:t>
            </a:r>
            <a:endParaRPr b="1" sz="2000">
              <a:solidFill>
                <a:schemeClr val="dk1"/>
              </a:solidFill>
            </a:endParaRPr>
          </a:p>
        </p:txBody>
      </p:sp>
      <p:pic>
        <p:nvPicPr>
          <p:cNvPr descr="CR_AssetsForPresentations_Logo_Petrol.png" id="345" name="Shape 345">
            <a:hlinkClick r:id="rId4"/>
          </p:cNvPr>
          <p:cNvPicPr preferRelativeResize="0"/>
          <p:nvPr/>
        </p:nvPicPr>
        <p:blipFill rotWithShape="1">
          <a:blip r:embed="rId5">
            <a:alphaModFix/>
          </a:blip>
          <a:srcRect b="18518" l="9199" r="8074" t="16824"/>
          <a:stretch/>
        </p:blipFill>
        <p:spPr>
          <a:xfrm>
            <a:off x="42775" y="4572675"/>
            <a:ext cx="2156696" cy="536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Shape 427"/>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428" name="Shape 428"/>
          <p:cNvSpPr txBox="1"/>
          <p:nvPr>
            <p:ph idx="2" type="subTitle"/>
          </p:nvPr>
        </p:nvSpPr>
        <p:spPr>
          <a:xfrm>
            <a:off x="333625" y="918725"/>
            <a:ext cx="8582100" cy="590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800">
                <a:solidFill>
                  <a:schemeClr val="dk1"/>
                </a:solidFill>
              </a:rPr>
              <a:t>I know what a virtual machine is, but </a:t>
            </a:r>
            <a:r>
              <a:rPr i="1" lang="en-GB" sz="1800">
                <a:solidFill>
                  <a:schemeClr val="dk1"/>
                </a:solidFill>
              </a:rPr>
              <a:t>someone else </a:t>
            </a:r>
            <a:r>
              <a:rPr lang="en-GB" sz="1800">
                <a:solidFill>
                  <a:schemeClr val="dk1"/>
                </a:solidFill>
              </a:rPr>
              <a:t>might not</a:t>
            </a:r>
            <a:endParaRPr/>
          </a:p>
        </p:txBody>
      </p:sp>
      <p:sp>
        <p:nvSpPr>
          <p:cNvPr id="429" name="Shape 429"/>
          <p:cNvSpPr txBox="1"/>
          <p:nvPr>
            <p:ph idx="1" type="body"/>
          </p:nvPr>
        </p:nvSpPr>
        <p:spPr>
          <a:xfrm>
            <a:off x="333625" y="1429672"/>
            <a:ext cx="8505600" cy="3118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Emulation of your computer system</a:t>
            </a:r>
            <a:endParaRPr/>
          </a:p>
          <a:p>
            <a:pPr indent="-330200" lvl="0" marL="457200" rtl="0">
              <a:spcBef>
                <a:spcPts val="1000"/>
              </a:spcBef>
              <a:spcAft>
                <a:spcPts val="0"/>
              </a:spcAft>
              <a:buSzPts val="1600"/>
              <a:buChar char="-"/>
            </a:pPr>
            <a:r>
              <a:rPr lang="en-GB"/>
              <a:t>Takes the underlying hardware and plays make believe by letting you configure it into what you want</a:t>
            </a:r>
            <a:endParaRPr/>
          </a:p>
          <a:p>
            <a:pPr indent="0" lvl="0" marL="0" rtl="0">
              <a:spcBef>
                <a:spcPts val="1000"/>
              </a:spcBef>
              <a:spcAft>
                <a:spcPts val="0"/>
              </a:spcAft>
              <a:buNone/>
            </a:pPr>
            <a:r>
              <a:t/>
            </a:r>
            <a:endParaRPr/>
          </a:p>
          <a:p>
            <a:pPr indent="0" lvl="0" marL="0" rtl="0">
              <a:spcBef>
                <a:spcPts val="1000"/>
              </a:spcBef>
              <a:spcAft>
                <a:spcPts val="0"/>
              </a:spcAft>
              <a:buNone/>
            </a:pPr>
            <a:r>
              <a:rPr lang="en-GB"/>
              <a:t>A hypervisor takes care of the scheduling of these guest operating systems and only sees them as processes</a:t>
            </a:r>
            <a:endParaRPr/>
          </a:p>
          <a:p>
            <a:pPr indent="-330200" lvl="0" marL="457200" rtl="0">
              <a:spcBef>
                <a:spcPts val="1000"/>
              </a:spcBef>
              <a:spcAft>
                <a:spcPts val="0"/>
              </a:spcAft>
              <a:buSzPts val="1600"/>
              <a:buChar char="-"/>
            </a:pPr>
            <a:r>
              <a:rPr lang="en-GB"/>
              <a:t>Used to be called Control Program or Virtual Machine Monitors (VMM)</a:t>
            </a:r>
            <a:endParaRPr/>
          </a:p>
        </p:txBody>
      </p:sp>
      <p:sp>
        <p:nvSpPr>
          <p:cNvPr id="430" name="Shape 430"/>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Let’s build our base really quick</a:t>
            </a:r>
            <a:endParaRPr>
              <a:solidFill>
                <a:srgbClr val="FBB0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id="435" name="Shape 435"/>
          <p:cNvPicPr preferRelativeResize="0"/>
          <p:nvPr/>
        </p:nvPicPr>
        <p:blipFill>
          <a:blip r:embed="rId3">
            <a:alphaModFix/>
          </a:blip>
          <a:stretch>
            <a:fillRect/>
          </a:stretch>
        </p:blipFill>
        <p:spPr>
          <a:xfrm>
            <a:off x="2209800" y="1828800"/>
            <a:ext cx="4762500" cy="2686050"/>
          </a:xfrm>
          <a:prstGeom prst="rect">
            <a:avLst/>
          </a:prstGeom>
          <a:noFill/>
          <a:ln>
            <a:noFill/>
          </a:ln>
        </p:spPr>
      </p:pic>
      <p:sp>
        <p:nvSpPr>
          <p:cNvPr id="436" name="Shape 436"/>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“Sees them as processes”, that sounds familiar.. </a:t>
            </a:r>
            <a:endParaRPr>
              <a:solidFill>
                <a:srgbClr val="FBB04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Shape 441"/>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Words that i didn’t know</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p:txBody>
      </p:sp>
      <p:sp>
        <p:nvSpPr>
          <p:cNvPr id="442" name="Shape 442"/>
          <p:cNvSpPr txBox="1"/>
          <p:nvPr>
            <p:ph idx="1" type="subTitle"/>
          </p:nvPr>
        </p:nvSpPr>
        <p:spPr>
          <a:xfrm>
            <a:off x="70100" y="1042039"/>
            <a:ext cx="9144000" cy="355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So you may not too</a:t>
            </a:r>
            <a:endParaRPr/>
          </a:p>
          <a:p>
            <a:pPr indent="0" lvl="0" marL="0">
              <a:spcBef>
                <a:spcPts val="1600"/>
              </a:spcBef>
              <a:spcAft>
                <a:spcPts val="1600"/>
              </a:spcAft>
              <a:buNone/>
            </a:pPr>
            <a:r>
              <a:t/>
            </a:r>
            <a:endParaRPr/>
          </a:p>
        </p:txBody>
      </p:sp>
      <p:sp>
        <p:nvSpPr>
          <p:cNvPr id="443" name="Shape 443"/>
          <p:cNvSpPr txBox="1"/>
          <p:nvPr>
            <p:ph idx="2" type="body"/>
          </p:nvPr>
        </p:nvSpPr>
        <p:spPr>
          <a:xfrm>
            <a:off x="457250" y="2121229"/>
            <a:ext cx="2788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Processor executes “normal” instructions</a:t>
            </a:r>
            <a:endParaRPr/>
          </a:p>
          <a:p>
            <a:pPr indent="-317500" lvl="0" marL="457200">
              <a:spcBef>
                <a:spcPts val="0"/>
              </a:spcBef>
              <a:spcAft>
                <a:spcPts val="0"/>
              </a:spcAft>
              <a:buSzPts val="1400"/>
              <a:buChar char="-"/>
            </a:pPr>
            <a:r>
              <a:rPr lang="en-GB"/>
              <a:t>When encountering a </a:t>
            </a:r>
            <a:r>
              <a:rPr lang="en-GB"/>
              <a:t>privileged</a:t>
            </a:r>
            <a:r>
              <a:rPr lang="en-GB"/>
              <a:t> instruction, processor switches to kernel mode to preform</a:t>
            </a:r>
            <a:endParaRPr/>
          </a:p>
        </p:txBody>
      </p:sp>
      <p:sp>
        <p:nvSpPr>
          <p:cNvPr id="444" name="Shape 444"/>
          <p:cNvSpPr txBox="1"/>
          <p:nvPr>
            <p:ph idx="3" type="body"/>
          </p:nvPr>
        </p:nvSpPr>
        <p:spPr>
          <a:xfrm>
            <a:off x="3246050" y="2100098"/>
            <a:ext cx="2792100" cy="2711700"/>
          </a:xfrm>
          <a:prstGeom prst="rect">
            <a:avLst/>
          </a:prstGeom>
        </p:spPr>
        <p:txBody>
          <a:bodyPr anchorCtr="0" anchor="t" bIns="91425" lIns="91425" spcFirstLastPara="1" rIns="91425" wrap="square" tIns="91425">
            <a:noAutofit/>
          </a:bodyPr>
          <a:lstStyle/>
          <a:p>
            <a:pPr indent="-317500" lvl="0" marL="457200">
              <a:spcBef>
                <a:spcPts val="0"/>
              </a:spcBef>
              <a:spcAft>
                <a:spcPts val="0"/>
              </a:spcAft>
              <a:buSzPts val="1400"/>
              <a:buChar char="-"/>
            </a:pPr>
            <a:r>
              <a:rPr lang="en-GB"/>
              <a:t>Processor executes both normal and privileged instructions</a:t>
            </a:r>
            <a:endParaRPr/>
          </a:p>
        </p:txBody>
      </p:sp>
      <p:sp>
        <p:nvSpPr>
          <p:cNvPr id="445" name="Shape 445"/>
          <p:cNvSpPr txBox="1"/>
          <p:nvPr>
            <p:ph idx="5" type="subTitle"/>
          </p:nvPr>
        </p:nvSpPr>
        <p:spPr>
          <a:xfrm>
            <a:off x="146300" y="4811715"/>
            <a:ext cx="3001800" cy="223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@schristoff25</a:t>
            </a:r>
            <a:endParaRPr/>
          </a:p>
        </p:txBody>
      </p:sp>
      <p:sp>
        <p:nvSpPr>
          <p:cNvPr id="446" name="Shape 446"/>
          <p:cNvSpPr txBox="1"/>
          <p:nvPr>
            <p:ph idx="6" type="subTitle"/>
          </p:nvPr>
        </p:nvSpPr>
        <p:spPr>
          <a:xfrm>
            <a:off x="381050" y="1805580"/>
            <a:ext cx="2691000" cy="3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User Mode</a:t>
            </a:r>
            <a:endParaRPr/>
          </a:p>
        </p:txBody>
      </p:sp>
      <p:sp>
        <p:nvSpPr>
          <p:cNvPr id="447" name="Shape 447"/>
          <p:cNvSpPr txBox="1"/>
          <p:nvPr>
            <p:ph idx="7" type="subTitle"/>
          </p:nvPr>
        </p:nvSpPr>
        <p:spPr>
          <a:xfrm>
            <a:off x="3296600" y="1805580"/>
            <a:ext cx="2691000" cy="3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Kernel Mode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idx="5" type="subTitle"/>
          </p:nvPr>
        </p:nvSpPr>
        <p:spPr>
          <a:xfrm>
            <a:off x="146300" y="4811715"/>
            <a:ext cx="3001800" cy="223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@schristoff25</a:t>
            </a:r>
            <a:endParaRPr/>
          </a:p>
        </p:txBody>
      </p:sp>
      <p:sp>
        <p:nvSpPr>
          <p:cNvPr id="453" name="Shape 453"/>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a:t>Words that i didn’t know</a:t>
            </a:r>
            <a:endParaRPr/>
          </a:p>
          <a:p>
            <a:pPr indent="0" lvl="0" marL="0">
              <a:spcBef>
                <a:spcPts val="0"/>
              </a:spcBef>
              <a:spcAft>
                <a:spcPts val="0"/>
              </a:spcAft>
              <a:buNone/>
            </a:pPr>
            <a:r>
              <a:t/>
            </a:r>
            <a:endParaRPr/>
          </a:p>
        </p:txBody>
      </p:sp>
      <p:sp>
        <p:nvSpPr>
          <p:cNvPr id="454" name="Shape 454"/>
          <p:cNvSpPr txBox="1"/>
          <p:nvPr>
            <p:ph idx="1" type="subTitle"/>
          </p:nvPr>
        </p:nvSpPr>
        <p:spPr>
          <a:xfrm>
            <a:off x="70100" y="1042039"/>
            <a:ext cx="9144000" cy="35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So you may not too</a:t>
            </a:r>
            <a:endParaRPr/>
          </a:p>
        </p:txBody>
      </p:sp>
      <p:sp>
        <p:nvSpPr>
          <p:cNvPr id="455" name="Shape 455"/>
          <p:cNvSpPr txBox="1"/>
          <p:nvPr>
            <p:ph idx="2" type="body"/>
          </p:nvPr>
        </p:nvSpPr>
        <p:spPr>
          <a:xfrm>
            <a:off x="457250" y="2121229"/>
            <a:ext cx="2788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Something that needs to be ran in kernel mode </a:t>
            </a:r>
            <a:endParaRPr/>
          </a:p>
          <a:p>
            <a:pPr indent="-317500" lvl="1" marL="914400" rtl="0">
              <a:spcBef>
                <a:spcPts val="0"/>
              </a:spcBef>
              <a:spcAft>
                <a:spcPts val="0"/>
              </a:spcAft>
              <a:buSzPts val="1400"/>
              <a:buChar char="-"/>
            </a:pPr>
            <a:r>
              <a:rPr lang="en-GB"/>
              <a:t>Initiate</a:t>
            </a:r>
            <a:r>
              <a:rPr lang="en-GB"/>
              <a:t> I/O</a:t>
            </a:r>
            <a:endParaRPr/>
          </a:p>
          <a:p>
            <a:pPr indent="-317500" lvl="1" marL="914400" rtl="0">
              <a:spcBef>
                <a:spcPts val="0"/>
              </a:spcBef>
              <a:spcAft>
                <a:spcPts val="0"/>
              </a:spcAft>
              <a:buSzPts val="1400"/>
              <a:buChar char="-"/>
            </a:pPr>
            <a:r>
              <a:rPr lang="en-GB"/>
              <a:t>Switch state vectors or contexts</a:t>
            </a:r>
            <a:endParaRPr/>
          </a:p>
          <a:p>
            <a:pPr indent="-317500" lvl="1" marL="914400">
              <a:spcBef>
                <a:spcPts val="0"/>
              </a:spcBef>
              <a:spcAft>
                <a:spcPts val="0"/>
              </a:spcAft>
              <a:buSzPts val="1400"/>
              <a:buChar char="-"/>
            </a:pPr>
            <a:r>
              <a:rPr lang="en-GB"/>
              <a:t>Load/save from protected memory </a:t>
            </a:r>
            <a:endParaRPr/>
          </a:p>
        </p:txBody>
      </p:sp>
      <p:sp>
        <p:nvSpPr>
          <p:cNvPr id="456" name="Shape 456"/>
          <p:cNvSpPr txBox="1"/>
          <p:nvPr>
            <p:ph idx="6" type="subTitle"/>
          </p:nvPr>
        </p:nvSpPr>
        <p:spPr>
          <a:xfrm>
            <a:off x="381050" y="1805580"/>
            <a:ext cx="2691000" cy="3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Privileged</a:t>
            </a:r>
            <a:r>
              <a:rPr lang="en-GB"/>
              <a:t> Instruction</a:t>
            </a:r>
            <a:endParaRPr/>
          </a:p>
        </p:txBody>
      </p:sp>
      <p:pic>
        <p:nvPicPr>
          <p:cNvPr id="457" name="Shape 457"/>
          <p:cNvPicPr preferRelativeResize="0"/>
          <p:nvPr/>
        </p:nvPicPr>
        <p:blipFill>
          <a:blip r:embed="rId3">
            <a:alphaModFix/>
          </a:blip>
          <a:stretch>
            <a:fillRect/>
          </a:stretch>
        </p:blipFill>
        <p:spPr>
          <a:xfrm>
            <a:off x="3577725" y="2144274"/>
            <a:ext cx="5285350" cy="146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Words that i didn’t know</a:t>
            </a:r>
            <a:endParaRPr/>
          </a:p>
        </p:txBody>
      </p:sp>
      <p:sp>
        <p:nvSpPr>
          <p:cNvPr id="463" name="Shape 463"/>
          <p:cNvSpPr txBox="1"/>
          <p:nvPr>
            <p:ph idx="1" type="subTitle"/>
          </p:nvPr>
        </p:nvSpPr>
        <p:spPr>
          <a:xfrm>
            <a:off x="70100" y="1042039"/>
            <a:ext cx="9144000" cy="355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So you may not too</a:t>
            </a:r>
            <a:endParaRPr/>
          </a:p>
        </p:txBody>
      </p:sp>
      <p:sp>
        <p:nvSpPr>
          <p:cNvPr id="464" name="Shape 464"/>
          <p:cNvSpPr txBox="1"/>
          <p:nvPr>
            <p:ph idx="3" type="body"/>
          </p:nvPr>
        </p:nvSpPr>
        <p:spPr>
          <a:xfrm>
            <a:off x="251150" y="2100023"/>
            <a:ext cx="2792100" cy="2711700"/>
          </a:xfrm>
          <a:prstGeom prst="rect">
            <a:avLst/>
          </a:prstGeom>
        </p:spPr>
        <p:txBody>
          <a:bodyPr anchorCtr="0" anchor="t" bIns="91425" lIns="91425" spcFirstLastPara="1" rIns="91425" wrap="square" tIns="91425">
            <a:noAutofit/>
          </a:bodyPr>
          <a:lstStyle/>
          <a:p>
            <a:pPr indent="0" lvl="0" marL="0">
              <a:spcBef>
                <a:spcPts val="0"/>
              </a:spcBef>
              <a:spcAft>
                <a:spcPts val="1000"/>
              </a:spcAft>
              <a:buNone/>
            </a:pPr>
            <a:r>
              <a:rPr lang="en-GB"/>
              <a:t>Takes the code that the Guest OS wants to run in Kernel Mode and translate it’s to be safe for other guest OSes and the hypervisor</a:t>
            </a:r>
            <a:endParaRPr/>
          </a:p>
        </p:txBody>
      </p:sp>
      <p:sp>
        <p:nvSpPr>
          <p:cNvPr id="465" name="Shape 465"/>
          <p:cNvSpPr txBox="1"/>
          <p:nvPr>
            <p:ph idx="5" type="subTitle"/>
          </p:nvPr>
        </p:nvSpPr>
        <p:spPr>
          <a:xfrm>
            <a:off x="146300" y="4811715"/>
            <a:ext cx="3001800" cy="223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@schristoff25</a:t>
            </a:r>
            <a:endParaRPr/>
          </a:p>
        </p:txBody>
      </p:sp>
      <p:sp>
        <p:nvSpPr>
          <p:cNvPr id="466" name="Shape 466"/>
          <p:cNvSpPr txBox="1"/>
          <p:nvPr>
            <p:ph idx="7" type="subTitle"/>
          </p:nvPr>
        </p:nvSpPr>
        <p:spPr>
          <a:xfrm>
            <a:off x="301700" y="1805505"/>
            <a:ext cx="2691000" cy="31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Binary Translation</a:t>
            </a:r>
            <a:endParaRPr/>
          </a:p>
        </p:txBody>
      </p:sp>
      <p:pic>
        <p:nvPicPr>
          <p:cNvPr id="467" name="Shape 467"/>
          <p:cNvPicPr preferRelativeResize="0"/>
          <p:nvPr/>
        </p:nvPicPr>
        <p:blipFill>
          <a:blip r:embed="rId3">
            <a:alphaModFix/>
          </a:blip>
          <a:stretch>
            <a:fillRect/>
          </a:stretch>
        </p:blipFill>
        <p:spPr>
          <a:xfrm>
            <a:off x="3622525" y="1725155"/>
            <a:ext cx="4286000" cy="2594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Shape 472"/>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How do they work?</a:t>
            </a:r>
            <a:endParaRPr/>
          </a:p>
        </p:txBody>
      </p:sp>
      <p:sp>
        <p:nvSpPr>
          <p:cNvPr id="473" name="Shape 473"/>
          <p:cNvSpPr txBox="1"/>
          <p:nvPr>
            <p:ph idx="1" type="subTitle"/>
          </p:nvPr>
        </p:nvSpPr>
        <p:spPr>
          <a:xfrm>
            <a:off x="-6100" y="1042039"/>
            <a:ext cx="9144000" cy="355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Hold onto your seats..</a:t>
            </a:r>
            <a:endParaRPr/>
          </a:p>
        </p:txBody>
      </p:sp>
      <p:sp>
        <p:nvSpPr>
          <p:cNvPr id="474" name="Shape 474"/>
          <p:cNvSpPr txBox="1"/>
          <p:nvPr>
            <p:ph idx="2" type="body"/>
          </p:nvPr>
        </p:nvSpPr>
        <p:spPr>
          <a:xfrm>
            <a:off x="304850" y="2125841"/>
            <a:ext cx="2788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Guest OS thinks it is alone</a:t>
            </a:r>
            <a:endParaRPr/>
          </a:p>
          <a:p>
            <a:pPr indent="-317500" lvl="0" marL="457200" rtl="0">
              <a:spcBef>
                <a:spcPts val="0"/>
              </a:spcBef>
              <a:spcAft>
                <a:spcPts val="0"/>
              </a:spcAft>
              <a:buSzPts val="1400"/>
              <a:buChar char="●"/>
            </a:pPr>
            <a:r>
              <a:rPr lang="en-GB"/>
              <a:t>Host OS simulates what the Guest OS thinks is hardware</a:t>
            </a:r>
            <a:endParaRPr/>
          </a:p>
          <a:p>
            <a:pPr indent="-317500" lvl="0" marL="457200" rtl="0">
              <a:spcBef>
                <a:spcPts val="0"/>
              </a:spcBef>
              <a:spcAft>
                <a:spcPts val="0"/>
              </a:spcAft>
              <a:buSzPts val="1400"/>
              <a:buChar char="●"/>
            </a:pPr>
            <a:r>
              <a:rPr lang="en-GB"/>
              <a:t>Relies on binary translation to trap and execute sensitive instructions </a:t>
            </a:r>
            <a:endParaRPr/>
          </a:p>
          <a:p>
            <a:pPr indent="-317500" lvl="0" marL="457200" rtl="0">
              <a:spcBef>
                <a:spcPts val="0"/>
              </a:spcBef>
              <a:spcAft>
                <a:spcPts val="0"/>
              </a:spcAft>
              <a:buSzPts val="1400"/>
              <a:buChar char="●"/>
            </a:pPr>
            <a:r>
              <a:rPr lang="en-GB"/>
              <a:t>Example: VMWare</a:t>
            </a:r>
            <a:endParaRPr/>
          </a:p>
          <a:p>
            <a:pPr indent="0" lvl="0" marL="0" rtl="0">
              <a:spcBef>
                <a:spcPts val="1000"/>
              </a:spcBef>
              <a:spcAft>
                <a:spcPts val="1000"/>
              </a:spcAft>
              <a:buNone/>
            </a:pPr>
            <a:r>
              <a:t/>
            </a:r>
            <a:endParaRPr/>
          </a:p>
        </p:txBody>
      </p:sp>
      <p:sp>
        <p:nvSpPr>
          <p:cNvPr id="475" name="Shape 475"/>
          <p:cNvSpPr txBox="1"/>
          <p:nvPr>
            <p:ph idx="3" type="body"/>
          </p:nvPr>
        </p:nvSpPr>
        <p:spPr>
          <a:xfrm>
            <a:off x="3228025" y="2125838"/>
            <a:ext cx="27921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Guest OS speaks to underlying hardware</a:t>
            </a:r>
            <a:endParaRPr/>
          </a:p>
          <a:p>
            <a:pPr indent="-317500" lvl="0" marL="457200" rtl="0">
              <a:spcBef>
                <a:spcPts val="0"/>
              </a:spcBef>
              <a:spcAft>
                <a:spcPts val="0"/>
              </a:spcAft>
              <a:buSzPts val="1400"/>
              <a:buChar char="●"/>
            </a:pPr>
            <a:r>
              <a:rPr lang="en-GB"/>
              <a:t>Enables </a:t>
            </a:r>
            <a:r>
              <a:rPr lang="en-GB"/>
              <a:t>virtualization</a:t>
            </a:r>
            <a:r>
              <a:rPr lang="en-GB"/>
              <a:t> on hardware that does not allow hardware assisted virtualization</a:t>
            </a:r>
            <a:endParaRPr/>
          </a:p>
          <a:p>
            <a:pPr indent="-317500" lvl="0" marL="457200" rtl="0">
              <a:spcBef>
                <a:spcPts val="0"/>
              </a:spcBef>
              <a:spcAft>
                <a:spcPts val="0"/>
              </a:spcAft>
              <a:buSzPts val="1400"/>
              <a:buChar char="●"/>
            </a:pPr>
            <a:r>
              <a:rPr lang="en-GB"/>
              <a:t>Example: Xen, xHyve</a:t>
            </a:r>
            <a:endParaRPr/>
          </a:p>
          <a:p>
            <a:pPr indent="0" lvl="0" marL="0" rtl="0">
              <a:spcBef>
                <a:spcPts val="1000"/>
              </a:spcBef>
              <a:spcAft>
                <a:spcPts val="1000"/>
              </a:spcAft>
              <a:buNone/>
            </a:pPr>
            <a:r>
              <a:t/>
            </a:r>
            <a:endParaRPr/>
          </a:p>
        </p:txBody>
      </p:sp>
      <p:sp>
        <p:nvSpPr>
          <p:cNvPr id="476" name="Shape 476"/>
          <p:cNvSpPr txBox="1"/>
          <p:nvPr>
            <p:ph idx="12" type="sldNum"/>
          </p:nvPr>
        </p:nvSpPr>
        <p:spPr>
          <a:xfrm>
            <a:off x="8408825" y="4919625"/>
            <a:ext cx="7353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477" name="Shape 477"/>
          <p:cNvSpPr txBox="1"/>
          <p:nvPr>
            <p:ph idx="4" type="body"/>
          </p:nvPr>
        </p:nvSpPr>
        <p:spPr>
          <a:xfrm>
            <a:off x="6154500" y="2100098"/>
            <a:ext cx="2792100" cy="2393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Unmodified Guest </a:t>
            </a:r>
            <a:endParaRPr/>
          </a:p>
          <a:p>
            <a:pPr indent="-317500" lvl="0" marL="457200" rtl="0">
              <a:spcBef>
                <a:spcPts val="0"/>
              </a:spcBef>
              <a:spcAft>
                <a:spcPts val="0"/>
              </a:spcAft>
              <a:buSzPts val="1400"/>
              <a:buChar char="●"/>
            </a:pPr>
            <a:r>
              <a:rPr lang="en-GB"/>
              <a:t>Uses processor extensions to emulate </a:t>
            </a:r>
            <a:r>
              <a:rPr lang="en-GB"/>
              <a:t>privileged</a:t>
            </a:r>
            <a:r>
              <a:rPr lang="en-GB"/>
              <a:t> instructions in the guest</a:t>
            </a:r>
            <a:endParaRPr/>
          </a:p>
          <a:p>
            <a:pPr indent="-317500" lvl="0" marL="457200" rtl="0">
              <a:spcBef>
                <a:spcPts val="0"/>
              </a:spcBef>
              <a:spcAft>
                <a:spcPts val="0"/>
              </a:spcAft>
              <a:buSzPts val="1400"/>
              <a:buChar char="●"/>
            </a:pPr>
            <a:r>
              <a:rPr lang="en-GB"/>
              <a:t>Examples: VMWare or Xen on specific platforms</a:t>
            </a:r>
            <a:endParaRPr/>
          </a:p>
        </p:txBody>
      </p:sp>
      <p:sp>
        <p:nvSpPr>
          <p:cNvPr id="478" name="Shape 478"/>
          <p:cNvSpPr txBox="1"/>
          <p:nvPr>
            <p:ph idx="5" type="subTitle"/>
          </p:nvPr>
        </p:nvSpPr>
        <p:spPr>
          <a:xfrm>
            <a:off x="146300" y="47355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@schristoff25</a:t>
            </a:r>
            <a:endParaRPr/>
          </a:p>
        </p:txBody>
      </p:sp>
      <p:cxnSp>
        <p:nvCxnSpPr>
          <p:cNvPr id="479" name="Shape 479"/>
          <p:cNvCxnSpPr/>
          <p:nvPr/>
        </p:nvCxnSpPr>
        <p:spPr>
          <a:xfrm rot="10800000">
            <a:off x="41905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480" name="Shape 480"/>
          <p:cNvCxnSpPr/>
          <p:nvPr/>
        </p:nvCxnSpPr>
        <p:spPr>
          <a:xfrm rot="10800000">
            <a:off x="331692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481" name="Shape 481"/>
          <p:cNvCxnSpPr/>
          <p:nvPr/>
        </p:nvCxnSpPr>
        <p:spPr>
          <a:xfrm rot="10800000">
            <a:off x="6267125" y="2121233"/>
            <a:ext cx="2493000" cy="0"/>
          </a:xfrm>
          <a:prstGeom prst="straightConnector1">
            <a:avLst/>
          </a:prstGeom>
          <a:noFill/>
          <a:ln cap="flat" cmpd="sng" w="9525">
            <a:solidFill>
              <a:srgbClr val="FBB043"/>
            </a:solidFill>
            <a:prstDash val="solid"/>
            <a:round/>
            <a:headEnd len="med" w="med" type="none"/>
            <a:tailEnd len="med" w="med" type="none"/>
          </a:ln>
        </p:spPr>
      </p:cxnSp>
      <p:sp>
        <p:nvSpPr>
          <p:cNvPr id="482" name="Shape 482"/>
          <p:cNvSpPr txBox="1"/>
          <p:nvPr>
            <p:ph idx="6" type="subTitle"/>
          </p:nvPr>
        </p:nvSpPr>
        <p:spPr>
          <a:xfrm>
            <a:off x="38105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Full </a:t>
            </a:r>
            <a:r>
              <a:rPr lang="en-GB"/>
              <a:t>Virtualization</a:t>
            </a:r>
            <a:r>
              <a:rPr lang="en-GB"/>
              <a:t>	</a:t>
            </a:r>
            <a:endParaRPr/>
          </a:p>
        </p:txBody>
      </p:sp>
      <p:sp>
        <p:nvSpPr>
          <p:cNvPr id="483" name="Shape 483"/>
          <p:cNvSpPr txBox="1"/>
          <p:nvPr>
            <p:ph idx="7" type="subTitle"/>
          </p:nvPr>
        </p:nvSpPr>
        <p:spPr>
          <a:xfrm>
            <a:off x="329660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Paravirtualization</a:t>
            </a:r>
            <a:endParaRPr/>
          </a:p>
        </p:txBody>
      </p:sp>
      <p:sp>
        <p:nvSpPr>
          <p:cNvPr id="484" name="Shape 484"/>
          <p:cNvSpPr txBox="1"/>
          <p:nvPr>
            <p:ph idx="8" type="subTitle"/>
          </p:nvPr>
        </p:nvSpPr>
        <p:spPr>
          <a:xfrm>
            <a:off x="6215800" y="15769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Hardware Assisted Virtualization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Let’s take a look</a:t>
            </a:r>
            <a:endParaRPr/>
          </a:p>
        </p:txBody>
      </p:sp>
      <p:pic>
        <p:nvPicPr>
          <p:cNvPr id="490" name="Shape 490"/>
          <p:cNvPicPr preferRelativeResize="0"/>
          <p:nvPr/>
        </p:nvPicPr>
        <p:blipFill>
          <a:blip r:embed="rId3">
            <a:alphaModFix/>
          </a:blip>
          <a:stretch>
            <a:fillRect/>
          </a:stretch>
        </p:blipFill>
        <p:spPr>
          <a:xfrm>
            <a:off x="1374600" y="1246350"/>
            <a:ext cx="6111325" cy="2536500"/>
          </a:xfrm>
          <a:prstGeom prst="rect">
            <a:avLst/>
          </a:prstGeom>
          <a:noFill/>
          <a:ln>
            <a:noFill/>
          </a:ln>
        </p:spPr>
      </p:pic>
      <p:sp>
        <p:nvSpPr>
          <p:cNvPr id="491" name="Shape 491"/>
          <p:cNvSpPr txBox="1"/>
          <p:nvPr/>
        </p:nvSpPr>
        <p:spPr>
          <a:xfrm>
            <a:off x="1333425" y="3782850"/>
            <a:ext cx="7345500" cy="85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200"/>
              <a:t>Source: https://notes.shichao.io/spec/ch3/</a:t>
            </a:r>
            <a:endParaRPr sz="1200"/>
          </a:p>
          <a:p>
            <a:pPr indent="0" lvl="0" marL="0">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Shape 496"/>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Let’s take a look</a:t>
            </a:r>
            <a:endParaRPr/>
          </a:p>
        </p:txBody>
      </p:sp>
      <p:pic>
        <p:nvPicPr>
          <p:cNvPr id="497" name="Shape 497"/>
          <p:cNvPicPr preferRelativeResize="0"/>
          <p:nvPr/>
        </p:nvPicPr>
        <p:blipFill rotWithShape="1">
          <a:blip r:embed="rId3">
            <a:alphaModFix/>
          </a:blip>
          <a:srcRect b="0" l="0" r="0" t="0"/>
          <a:stretch/>
        </p:blipFill>
        <p:spPr>
          <a:xfrm>
            <a:off x="2032000" y="1066800"/>
            <a:ext cx="4501025" cy="3375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03" name="Shape 503"/>
          <p:cNvSpPr txBox="1"/>
          <p:nvPr>
            <p:ph type="ctrTitle"/>
          </p:nvPr>
        </p:nvSpPr>
        <p:spPr>
          <a:xfrm>
            <a:off x="249225" y="-27275"/>
            <a:ext cx="8582100" cy="64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FBB043"/>
                </a:solidFill>
              </a:rPr>
              <a:t>Let’s take a look</a:t>
            </a:r>
            <a:endParaRPr>
              <a:solidFill>
                <a:srgbClr val="FBB043"/>
              </a:solidFill>
            </a:endParaRPr>
          </a:p>
        </p:txBody>
      </p:sp>
      <p:pic>
        <p:nvPicPr>
          <p:cNvPr id="504" name="Shape 504"/>
          <p:cNvPicPr preferRelativeResize="0"/>
          <p:nvPr/>
        </p:nvPicPr>
        <p:blipFill>
          <a:blip r:embed="rId3">
            <a:alphaModFix/>
          </a:blip>
          <a:stretch>
            <a:fillRect/>
          </a:stretch>
        </p:blipFill>
        <p:spPr>
          <a:xfrm>
            <a:off x="2393900" y="778950"/>
            <a:ext cx="4232584" cy="3820975"/>
          </a:xfrm>
          <a:prstGeom prst="rect">
            <a:avLst/>
          </a:prstGeom>
          <a:noFill/>
          <a:ln>
            <a:noFill/>
          </a:ln>
        </p:spPr>
      </p:pic>
      <p:sp>
        <p:nvSpPr>
          <p:cNvPr id="505" name="Shape 505"/>
          <p:cNvSpPr txBox="1"/>
          <p:nvPr/>
        </p:nvSpPr>
        <p:spPr>
          <a:xfrm>
            <a:off x="2351100" y="4572325"/>
            <a:ext cx="4929600" cy="575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800"/>
              <a:t>Source: https://microkerneldude.wordpress.com/2009/03/23/virtualization-some-get-it-some-dont/</a:t>
            </a:r>
            <a:endParaRPr sz="800"/>
          </a:p>
          <a:p>
            <a:pPr indent="0" lvl="0" marL="0">
              <a:spcBef>
                <a:spcPts val="0"/>
              </a:spcBef>
              <a:spcAft>
                <a:spcPts val="0"/>
              </a:spcAft>
              <a:buNone/>
            </a:pPr>
            <a:r>
              <a:t/>
            </a:r>
            <a:endParaRPr sz="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11" name="Shape 511"/>
          <p:cNvSpPr txBox="1"/>
          <p:nvPr>
            <p:ph type="ctrTitle"/>
          </p:nvPr>
        </p:nvSpPr>
        <p:spPr>
          <a:xfrm>
            <a:off x="249225" y="48925"/>
            <a:ext cx="8582100" cy="64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a:solidFill>
                  <a:srgbClr val="FBB043"/>
                </a:solidFill>
              </a:rPr>
              <a:t>Let’s take a look</a:t>
            </a:r>
            <a:endParaRPr>
              <a:solidFill>
                <a:srgbClr val="FBB043"/>
              </a:solidFill>
            </a:endParaRPr>
          </a:p>
        </p:txBody>
      </p:sp>
      <p:pic>
        <p:nvPicPr>
          <p:cNvPr id="512" name="Shape 512"/>
          <p:cNvPicPr preferRelativeResize="0"/>
          <p:nvPr/>
        </p:nvPicPr>
        <p:blipFill rotWithShape="1">
          <a:blip r:embed="rId3">
            <a:alphaModFix/>
          </a:blip>
          <a:srcRect b="0" l="0" r="0" t="0"/>
          <a:stretch/>
        </p:blipFill>
        <p:spPr>
          <a:xfrm>
            <a:off x="904475" y="1286625"/>
            <a:ext cx="7505449" cy="308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349" name="Shape 349"/>
        <p:cNvGrpSpPr/>
        <p:nvPr/>
      </p:nvGrpSpPr>
      <p:grpSpPr>
        <a:xfrm>
          <a:off x="0" y="0"/>
          <a:ext cx="0" cy="0"/>
          <a:chOff x="0" y="0"/>
          <a:chExt cx="0" cy="0"/>
        </a:xfrm>
      </p:grpSpPr>
      <p:sp>
        <p:nvSpPr>
          <p:cNvPr id="350" name="Shape 350"/>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351" name="Shape 351"/>
          <p:cNvSpPr/>
          <p:nvPr/>
        </p:nvSpPr>
        <p:spPr>
          <a:xfrm>
            <a:off x="2283925" y="624330"/>
            <a:ext cx="4411363" cy="3593741"/>
          </a:xfrm>
          <a:custGeom>
            <a:pathLst>
              <a:path extrusionOk="0" h="82958" w="89712">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cap="rnd" cmpd="sng" w="19050">
            <a:solidFill>
              <a:srgbClr val="FFFFFF"/>
            </a:solidFill>
            <a:prstDash val="solid"/>
            <a:round/>
            <a:headEnd len="med" w="med" type="none"/>
            <a:tailEnd len="med" w="med" type="none"/>
          </a:ln>
        </p:spPr>
      </p:sp>
      <p:pic>
        <p:nvPicPr>
          <p:cNvPr id="352" name="Shape 352"/>
          <p:cNvPicPr preferRelativeResize="0"/>
          <p:nvPr/>
        </p:nvPicPr>
        <p:blipFill>
          <a:blip r:embed="rId3">
            <a:alphaModFix/>
          </a:blip>
          <a:stretch>
            <a:fillRect/>
          </a:stretch>
        </p:blipFill>
        <p:spPr>
          <a:xfrm>
            <a:off x="2609850" y="1371600"/>
            <a:ext cx="3790575" cy="2173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516" name="Shape 516"/>
        <p:cNvGrpSpPr/>
        <p:nvPr/>
      </p:nvGrpSpPr>
      <p:grpSpPr>
        <a:xfrm>
          <a:off x="0" y="0"/>
          <a:ext cx="0" cy="0"/>
          <a:chOff x="0" y="0"/>
          <a:chExt cx="0" cy="0"/>
        </a:xfrm>
      </p:grpSpPr>
      <p:sp>
        <p:nvSpPr>
          <p:cNvPr id="517" name="Shape 517"/>
          <p:cNvSpPr txBox="1"/>
          <p:nvPr>
            <p:ph idx="4294967295" type="title"/>
          </p:nvPr>
        </p:nvSpPr>
        <p:spPr>
          <a:xfrm>
            <a:off x="306525" y="603233"/>
            <a:ext cx="74085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800">
                <a:solidFill>
                  <a:schemeClr val="lt1"/>
                </a:solidFill>
              </a:rPr>
              <a:t>There are many types of </a:t>
            </a:r>
            <a:r>
              <a:rPr lang="en-GB" sz="4800">
                <a:solidFill>
                  <a:schemeClr val="lt1"/>
                </a:solidFill>
              </a:rPr>
              <a:t>virtualization</a:t>
            </a:r>
            <a:endParaRPr sz="4800">
              <a:solidFill>
                <a:schemeClr val="lt1"/>
              </a:solidFill>
            </a:endParaRPr>
          </a:p>
        </p:txBody>
      </p:sp>
      <p:sp>
        <p:nvSpPr>
          <p:cNvPr id="518" name="Shape 518"/>
          <p:cNvSpPr txBox="1"/>
          <p:nvPr>
            <p:ph idx="4294967295" type="title"/>
          </p:nvPr>
        </p:nvSpPr>
        <p:spPr>
          <a:xfrm>
            <a:off x="292900" y="1835375"/>
            <a:ext cx="85818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VMs are an emulation of a machine</a:t>
            </a:r>
            <a:endParaRPr>
              <a:solidFill>
                <a:schemeClr val="lt1"/>
              </a:solidFill>
            </a:endParaRPr>
          </a:p>
        </p:txBody>
      </p:sp>
      <p:sp>
        <p:nvSpPr>
          <p:cNvPr id="519" name="Shape 519"/>
          <p:cNvSpPr txBox="1"/>
          <p:nvPr>
            <p:ph idx="4294967295" type="subTitle"/>
          </p:nvPr>
        </p:nvSpPr>
        <p:spPr>
          <a:xfrm>
            <a:off x="407950" y="3822725"/>
            <a:ext cx="72309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chemeClr val="dk1"/>
                </a:solidFill>
              </a:rPr>
              <a:t>The amount of communication the hypervisor has to have is insane!</a:t>
            </a:r>
            <a:endParaRPr>
              <a:solidFill>
                <a:schemeClr val="dk1"/>
              </a:solidFill>
            </a:endParaRPr>
          </a:p>
        </p:txBody>
      </p:sp>
      <p:sp>
        <p:nvSpPr>
          <p:cNvPr id="520" name="Shape 520"/>
          <p:cNvSpPr txBox="1"/>
          <p:nvPr>
            <p:ph idx="4294967295" type="title"/>
          </p:nvPr>
        </p:nvSpPr>
        <p:spPr>
          <a:xfrm>
            <a:off x="306525" y="3015420"/>
            <a:ext cx="74085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There’s a lot going on in a vm</a:t>
            </a:r>
            <a:endParaRPr>
              <a:solidFill>
                <a:schemeClr val="lt1"/>
              </a:solidFill>
            </a:endParaRPr>
          </a:p>
        </p:txBody>
      </p:sp>
      <p:sp>
        <p:nvSpPr>
          <p:cNvPr id="521" name="Shape 521"/>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22" name="Shape 522"/>
          <p:cNvSpPr txBox="1"/>
          <p:nvPr>
            <p:ph idx="4294967295" type="subTitle"/>
          </p:nvPr>
        </p:nvSpPr>
        <p:spPr>
          <a:xfrm>
            <a:off x="407950" y="2642675"/>
            <a:ext cx="78663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Clr>
                <a:srgbClr val="000000"/>
              </a:buClr>
              <a:buSzPts val="1100"/>
              <a:buFont typeface="Arial"/>
              <a:buNone/>
            </a:pPr>
            <a:r>
              <a:rPr lang="en-GB">
                <a:solidFill>
                  <a:schemeClr val="dk1"/>
                </a:solidFill>
              </a:rPr>
              <a:t>It takes the underlying hardware and allows it to be used in different ways</a:t>
            </a:r>
            <a:endParaRPr>
              <a:solidFill>
                <a:schemeClr val="dk1"/>
              </a:solidFill>
            </a:endParaRPr>
          </a:p>
        </p:txBody>
      </p:sp>
      <p:sp>
        <p:nvSpPr>
          <p:cNvPr id="523" name="Shape 523"/>
          <p:cNvSpPr txBox="1"/>
          <p:nvPr>
            <p:ph idx="4294967295" type="subTitle"/>
          </p:nvPr>
        </p:nvSpPr>
        <p:spPr>
          <a:xfrm>
            <a:off x="407950" y="1410525"/>
            <a:ext cx="8466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chemeClr val="dk1"/>
                </a:solidFill>
              </a:rPr>
              <a:t>Full Virtualization, Paravirtualization, Software Virtualization, etc  </a:t>
            </a:r>
            <a:endParaRPr>
              <a:solidFill>
                <a:schemeClr val="dk1"/>
              </a:solidFill>
            </a:endParaRPr>
          </a:p>
        </p:txBody>
      </p:sp>
      <p:sp>
        <p:nvSpPr>
          <p:cNvPr id="524" name="Shape 524"/>
          <p:cNvSpPr txBox="1"/>
          <p:nvPr>
            <p:ph idx="2" type="subTitle"/>
          </p:nvPr>
        </p:nvSpPr>
        <p:spPr>
          <a:xfrm>
            <a:off x="146300" y="48117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000"/>
              <a:t>@schristoff25</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B043"/>
        </a:solidFill>
      </p:bgPr>
    </p:bg>
    <p:spTree>
      <p:nvGrpSpPr>
        <p:cNvPr id="528" name="Shape 528"/>
        <p:cNvGrpSpPr/>
        <p:nvPr/>
      </p:nvGrpSpPr>
      <p:grpSpPr>
        <a:xfrm>
          <a:off x="0" y="0"/>
          <a:ext cx="0" cy="0"/>
          <a:chOff x="0" y="0"/>
          <a:chExt cx="0" cy="0"/>
        </a:xfrm>
      </p:grpSpPr>
      <p:sp>
        <p:nvSpPr>
          <p:cNvPr id="529" name="Shape 529"/>
          <p:cNvSpPr txBox="1"/>
          <p:nvPr>
            <p:ph type="title"/>
          </p:nvPr>
        </p:nvSpPr>
        <p:spPr>
          <a:xfrm>
            <a:off x="219800" y="1336590"/>
            <a:ext cx="82170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6000"/>
              <a:t>Containers are cool</a:t>
            </a:r>
            <a:endParaRPr/>
          </a:p>
        </p:txBody>
      </p:sp>
      <p:sp>
        <p:nvSpPr>
          <p:cNvPr id="530" name="Shape 530"/>
          <p:cNvSpPr txBox="1"/>
          <p:nvPr>
            <p:ph idx="12" type="sldNum"/>
          </p:nvPr>
        </p:nvSpPr>
        <p:spPr>
          <a:xfrm>
            <a:off x="8011250" y="4787393"/>
            <a:ext cx="1029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31" name="Shape 531"/>
          <p:cNvSpPr txBox="1"/>
          <p:nvPr>
            <p:ph idx="1" type="subTitle"/>
          </p:nvPr>
        </p:nvSpPr>
        <p:spPr>
          <a:xfrm>
            <a:off x="355375" y="2140853"/>
            <a:ext cx="4328700" cy="44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They’re why we’re here!</a:t>
            </a:r>
            <a:endParaRPr/>
          </a:p>
        </p:txBody>
      </p:sp>
      <p:pic>
        <p:nvPicPr>
          <p:cNvPr descr="EmployerBrand_Doodles_Master_WiP_1-04.png" id="532" name="Shape 532"/>
          <p:cNvPicPr preferRelativeResize="0"/>
          <p:nvPr/>
        </p:nvPicPr>
        <p:blipFill rotWithShape="1">
          <a:blip r:embed="rId3">
            <a:alphaModFix/>
          </a:blip>
          <a:srcRect b="0" l="0" r="0" t="0"/>
          <a:stretch/>
        </p:blipFill>
        <p:spPr>
          <a:xfrm>
            <a:off x="4975275" y="1195800"/>
            <a:ext cx="3382197" cy="33821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38" name="Shape 538"/>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Where did it begin? - Containers</a:t>
            </a:r>
            <a:endParaRPr/>
          </a:p>
        </p:txBody>
      </p:sp>
      <p:sp>
        <p:nvSpPr>
          <p:cNvPr id="539" name="Shape 539"/>
          <p:cNvSpPr/>
          <p:nvPr/>
        </p:nvSpPr>
        <p:spPr>
          <a:xfrm>
            <a:off x="2627200" y="2248588"/>
            <a:ext cx="468000" cy="402300"/>
          </a:xfrm>
          <a:prstGeom prst="ellipse">
            <a:avLst/>
          </a:prstGeom>
          <a:solidFill>
            <a:srgbClr val="00727C"/>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540" name="Shape 540"/>
          <p:cNvSpPr/>
          <p:nvPr/>
        </p:nvSpPr>
        <p:spPr>
          <a:xfrm>
            <a:off x="5084548" y="2249647"/>
            <a:ext cx="470400" cy="400500"/>
          </a:xfrm>
          <a:prstGeom prst="ellipse">
            <a:avLst/>
          </a:prstGeom>
          <a:solidFill>
            <a:srgbClr val="41A8B9"/>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541" name="Shape 541"/>
          <p:cNvSpPr/>
          <p:nvPr/>
        </p:nvSpPr>
        <p:spPr>
          <a:xfrm>
            <a:off x="1808294" y="2249118"/>
            <a:ext cx="468000" cy="401400"/>
          </a:xfrm>
          <a:prstGeom prst="ellipse">
            <a:avLst/>
          </a:prstGeom>
          <a:solidFill>
            <a:srgbClr val="FBB043"/>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542" name="Shape 542"/>
          <p:cNvSpPr/>
          <p:nvPr/>
        </p:nvSpPr>
        <p:spPr>
          <a:xfrm>
            <a:off x="3445955" y="2249118"/>
            <a:ext cx="469500" cy="401400"/>
          </a:xfrm>
          <a:prstGeom prst="ellipse">
            <a:avLst/>
          </a:prstGeom>
          <a:solidFill>
            <a:srgbClr val="41A8B9"/>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543" name="Shape 543"/>
          <p:cNvSpPr/>
          <p:nvPr/>
        </p:nvSpPr>
        <p:spPr>
          <a:xfrm>
            <a:off x="4265946" y="2248588"/>
            <a:ext cx="468000" cy="402300"/>
          </a:xfrm>
          <a:prstGeom prst="ellipse">
            <a:avLst/>
          </a:prstGeom>
          <a:solidFill>
            <a:srgbClr val="00727C"/>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cxnSp>
        <p:nvCxnSpPr>
          <p:cNvPr id="544" name="Shape 544"/>
          <p:cNvCxnSpPr/>
          <p:nvPr/>
        </p:nvCxnSpPr>
        <p:spPr>
          <a:xfrm>
            <a:off x="2276401" y="2449816"/>
            <a:ext cx="351000" cy="0"/>
          </a:xfrm>
          <a:prstGeom prst="straightConnector1">
            <a:avLst/>
          </a:prstGeom>
          <a:noFill/>
          <a:ln cap="flat" cmpd="sng" w="22225">
            <a:solidFill>
              <a:srgbClr val="D8D8D8"/>
            </a:solidFill>
            <a:prstDash val="solid"/>
            <a:miter lim="8000"/>
            <a:headEnd len="sm" w="sm" type="none"/>
            <a:tailEnd len="sm" w="sm" type="none"/>
          </a:ln>
        </p:spPr>
      </p:cxnSp>
      <p:cxnSp>
        <p:nvCxnSpPr>
          <p:cNvPr id="545" name="Shape 545"/>
          <p:cNvCxnSpPr/>
          <p:nvPr/>
        </p:nvCxnSpPr>
        <p:spPr>
          <a:xfrm>
            <a:off x="3095307" y="2449816"/>
            <a:ext cx="350700" cy="0"/>
          </a:xfrm>
          <a:prstGeom prst="straightConnector1">
            <a:avLst/>
          </a:prstGeom>
          <a:noFill/>
          <a:ln cap="flat" cmpd="sng" w="22225">
            <a:solidFill>
              <a:srgbClr val="D8D8D8"/>
            </a:solidFill>
            <a:prstDash val="solid"/>
            <a:miter lim="8000"/>
            <a:headEnd len="sm" w="sm" type="none"/>
            <a:tailEnd len="sm" w="sm" type="none"/>
          </a:ln>
        </p:spPr>
      </p:cxnSp>
      <p:cxnSp>
        <p:nvCxnSpPr>
          <p:cNvPr id="546" name="Shape 546"/>
          <p:cNvCxnSpPr/>
          <p:nvPr/>
        </p:nvCxnSpPr>
        <p:spPr>
          <a:xfrm>
            <a:off x="3915299" y="2449816"/>
            <a:ext cx="350700" cy="0"/>
          </a:xfrm>
          <a:prstGeom prst="straightConnector1">
            <a:avLst/>
          </a:prstGeom>
          <a:noFill/>
          <a:ln cap="flat" cmpd="sng" w="22225">
            <a:solidFill>
              <a:srgbClr val="D8D8D8"/>
            </a:solidFill>
            <a:prstDash val="solid"/>
            <a:miter lim="8000"/>
            <a:headEnd len="sm" w="sm" type="none"/>
            <a:tailEnd len="sm" w="sm" type="none"/>
          </a:ln>
        </p:spPr>
      </p:cxnSp>
      <p:cxnSp>
        <p:nvCxnSpPr>
          <p:cNvPr id="547" name="Shape 547"/>
          <p:cNvCxnSpPr/>
          <p:nvPr/>
        </p:nvCxnSpPr>
        <p:spPr>
          <a:xfrm>
            <a:off x="4734053" y="2449816"/>
            <a:ext cx="350400" cy="0"/>
          </a:xfrm>
          <a:prstGeom prst="straightConnector1">
            <a:avLst/>
          </a:prstGeom>
          <a:noFill/>
          <a:ln cap="flat" cmpd="sng" w="22225">
            <a:solidFill>
              <a:srgbClr val="D8D8D8"/>
            </a:solidFill>
            <a:prstDash val="solid"/>
            <a:miter lim="8000"/>
            <a:headEnd len="sm" w="sm" type="none"/>
            <a:tailEnd len="sm" w="sm" type="none"/>
          </a:ln>
        </p:spPr>
      </p:cxnSp>
      <p:sp>
        <p:nvSpPr>
          <p:cNvPr id="548" name="Shape 548"/>
          <p:cNvSpPr/>
          <p:nvPr/>
        </p:nvSpPr>
        <p:spPr>
          <a:xfrm>
            <a:off x="1559743" y="2690833"/>
            <a:ext cx="9291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i="0" lang="en-GB" sz="1200" u="none" cap="none" strike="noStrike">
                <a:solidFill>
                  <a:srgbClr val="000000"/>
                </a:solidFill>
                <a:latin typeface="Droid Sans"/>
                <a:ea typeface="Droid Sans"/>
                <a:cs typeface="Droid Sans"/>
                <a:sym typeface="Droid Sans"/>
              </a:rPr>
              <a:t>19</a:t>
            </a:r>
            <a:r>
              <a:rPr b="1" lang="en-GB" sz="1200">
                <a:latin typeface="Droid Sans"/>
                <a:ea typeface="Droid Sans"/>
                <a:cs typeface="Droid Sans"/>
                <a:sym typeface="Droid Sans"/>
              </a:rPr>
              <a:t>79</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Unix v7, chroot!</a:t>
            </a:r>
            <a:endParaRPr sz="1200">
              <a:latin typeface="Droid Sans"/>
              <a:ea typeface="Droid Sans"/>
              <a:cs typeface="Droid Sans"/>
              <a:sym typeface="Droid Sans"/>
            </a:endParaRPr>
          </a:p>
          <a:p>
            <a:pPr indent="0" lvl="0" marL="0" marR="0" rtl="0" algn="l">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549" name="Shape 549"/>
          <p:cNvSpPr/>
          <p:nvPr/>
        </p:nvSpPr>
        <p:spPr>
          <a:xfrm>
            <a:off x="2380860" y="1544843"/>
            <a:ext cx="9348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2000</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FreeBSD Jails</a:t>
            </a:r>
            <a:endParaRPr sz="1200">
              <a:latin typeface="Droid Sans"/>
              <a:ea typeface="Droid Sans"/>
              <a:cs typeface="Droid Sans"/>
              <a:sym typeface="Droid Sans"/>
            </a:endParaRPr>
          </a:p>
        </p:txBody>
      </p:sp>
      <p:sp>
        <p:nvSpPr>
          <p:cNvPr id="550" name="Shape 550"/>
          <p:cNvSpPr/>
          <p:nvPr/>
        </p:nvSpPr>
        <p:spPr>
          <a:xfrm>
            <a:off x="3227019" y="2690834"/>
            <a:ext cx="929100" cy="5781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i="0" lang="en-GB" sz="1200" u="none" cap="none" strike="noStrike">
                <a:solidFill>
                  <a:srgbClr val="000000"/>
                </a:solidFill>
                <a:latin typeface="Droid Sans"/>
                <a:ea typeface="Droid Sans"/>
                <a:cs typeface="Droid Sans"/>
                <a:sym typeface="Droid Sans"/>
              </a:rPr>
              <a:t>200</a:t>
            </a:r>
            <a:r>
              <a:rPr b="1" lang="en-GB" sz="1200">
                <a:latin typeface="Droid Sans"/>
                <a:ea typeface="Droid Sans"/>
                <a:cs typeface="Droid Sans"/>
                <a:sym typeface="Droid Sans"/>
              </a:rPr>
              <a:t>6</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Process Containers</a:t>
            </a:r>
            <a:endParaRPr b="0" i="0" sz="1200" u="none" cap="none" strike="noStrike">
              <a:solidFill>
                <a:srgbClr val="000000"/>
              </a:solidFill>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551" name="Shape 551"/>
          <p:cNvSpPr/>
          <p:nvPr/>
        </p:nvSpPr>
        <p:spPr>
          <a:xfrm>
            <a:off x="3850200" y="1544850"/>
            <a:ext cx="12909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i="0" lang="en-GB" sz="1200" u="none" cap="none" strike="noStrike">
                <a:solidFill>
                  <a:srgbClr val="000000"/>
                </a:solidFill>
                <a:latin typeface="Droid Sans"/>
                <a:ea typeface="Droid Sans"/>
                <a:cs typeface="Droid Sans"/>
                <a:sym typeface="Droid Sans"/>
              </a:rPr>
              <a:t>200</a:t>
            </a:r>
            <a:r>
              <a:rPr b="1" lang="en-GB" sz="1200">
                <a:latin typeface="Droid Sans"/>
                <a:ea typeface="Droid Sans"/>
                <a:cs typeface="Droid Sans"/>
                <a:sym typeface="Droid Sans"/>
              </a:rPr>
              <a:t>8</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Linux Containers (LXC)</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552" name="Shape 552"/>
          <p:cNvSpPr/>
          <p:nvPr/>
        </p:nvSpPr>
        <p:spPr>
          <a:xfrm>
            <a:off x="4872863" y="2690833"/>
            <a:ext cx="9291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i="0" lang="en-GB" sz="1200" u="none" cap="none" strike="noStrike">
                <a:solidFill>
                  <a:srgbClr val="000000"/>
                </a:solidFill>
                <a:latin typeface="Droid Sans"/>
                <a:ea typeface="Droid Sans"/>
                <a:cs typeface="Droid Sans"/>
                <a:sym typeface="Droid Sans"/>
              </a:rPr>
              <a:t>20</a:t>
            </a:r>
            <a:r>
              <a:rPr b="1" lang="en-GB" sz="1200">
                <a:latin typeface="Droid Sans"/>
                <a:ea typeface="Droid Sans"/>
                <a:cs typeface="Droid Sans"/>
                <a:sym typeface="Droid Sans"/>
              </a:rPr>
              <a:t>13</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Docker, LMCTFY</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cxnSp>
        <p:nvCxnSpPr>
          <p:cNvPr id="553" name="Shape 553"/>
          <p:cNvCxnSpPr/>
          <p:nvPr/>
        </p:nvCxnSpPr>
        <p:spPr>
          <a:xfrm>
            <a:off x="5555130" y="2449816"/>
            <a:ext cx="408000" cy="0"/>
          </a:xfrm>
          <a:prstGeom prst="straightConnector1">
            <a:avLst/>
          </a:prstGeom>
          <a:noFill/>
          <a:ln cap="flat" cmpd="sng" w="22225">
            <a:solidFill>
              <a:srgbClr val="D8D8D8"/>
            </a:solidFill>
            <a:prstDash val="solid"/>
            <a:miter lim="8000"/>
            <a:headEnd len="sm" w="sm" type="none"/>
            <a:tailEnd len="sm" w="sm" type="none"/>
          </a:ln>
        </p:spPr>
      </p:cxnSp>
      <p:sp>
        <p:nvSpPr>
          <p:cNvPr id="554" name="Shape 554"/>
          <p:cNvSpPr/>
          <p:nvPr/>
        </p:nvSpPr>
        <p:spPr>
          <a:xfrm>
            <a:off x="5946407" y="2224338"/>
            <a:ext cx="491100" cy="439800"/>
          </a:xfrm>
          <a:prstGeom prst="ellipse">
            <a:avLst/>
          </a:prstGeom>
          <a:solidFill>
            <a:srgbClr val="FBB043"/>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555" name="Shape 555"/>
          <p:cNvSpPr/>
          <p:nvPr/>
        </p:nvSpPr>
        <p:spPr>
          <a:xfrm>
            <a:off x="5485956" y="1544850"/>
            <a:ext cx="1432800" cy="5460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2018</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Containers are used widely!</a:t>
            </a:r>
            <a:endParaRPr sz="1200">
              <a:latin typeface="Droid Sans"/>
              <a:ea typeface="Droid Sans"/>
              <a:cs typeface="Droid Sans"/>
              <a:sym typeface="Droid Sans"/>
            </a:endParaRPr>
          </a:p>
        </p:txBody>
      </p:sp>
      <p:sp>
        <p:nvSpPr>
          <p:cNvPr id="556" name="Shape 556"/>
          <p:cNvSpPr/>
          <p:nvPr/>
        </p:nvSpPr>
        <p:spPr>
          <a:xfrm>
            <a:off x="6933516" y="2331655"/>
            <a:ext cx="256800" cy="229800"/>
          </a:xfrm>
          <a:custGeom>
            <a:pathLst>
              <a:path extrusionOk="0" h="120000" w="120000">
                <a:moveTo>
                  <a:pt x="114375" y="43125"/>
                </a:moveTo>
                <a:cubicBezTo>
                  <a:pt x="108750" y="43125"/>
                  <a:pt x="108750" y="43125"/>
                  <a:pt x="108750" y="43125"/>
                </a:cubicBezTo>
                <a:cubicBezTo>
                  <a:pt x="105468" y="43125"/>
                  <a:pt x="105468" y="43125"/>
                  <a:pt x="105468" y="43125"/>
                </a:cubicBezTo>
                <a:cubicBezTo>
                  <a:pt x="90000" y="43125"/>
                  <a:pt x="90000" y="43125"/>
                  <a:pt x="90000" y="43125"/>
                </a:cubicBezTo>
                <a:cubicBezTo>
                  <a:pt x="86718" y="43125"/>
                  <a:pt x="84375" y="40781"/>
                  <a:pt x="84375" y="37500"/>
                </a:cubicBezTo>
                <a:cubicBezTo>
                  <a:pt x="84375" y="34218"/>
                  <a:pt x="86718" y="31875"/>
                  <a:pt x="90000" y="31875"/>
                </a:cubicBezTo>
                <a:cubicBezTo>
                  <a:pt x="99843" y="31875"/>
                  <a:pt x="99843" y="31875"/>
                  <a:pt x="99843" y="31875"/>
                </a:cubicBezTo>
                <a:cubicBezTo>
                  <a:pt x="90937" y="19218"/>
                  <a:pt x="76406" y="11250"/>
                  <a:pt x="60000" y="11250"/>
                </a:cubicBezTo>
                <a:cubicBezTo>
                  <a:pt x="33281" y="11250"/>
                  <a:pt x="11250" y="33281"/>
                  <a:pt x="11250" y="60000"/>
                </a:cubicBezTo>
                <a:cubicBezTo>
                  <a:pt x="11250" y="63281"/>
                  <a:pt x="8906" y="65625"/>
                  <a:pt x="5625" y="65625"/>
                </a:cubicBezTo>
                <a:cubicBezTo>
                  <a:pt x="2343" y="65625"/>
                  <a:pt x="0" y="63281"/>
                  <a:pt x="0" y="60000"/>
                </a:cubicBezTo>
                <a:cubicBezTo>
                  <a:pt x="0" y="26718"/>
                  <a:pt x="26718" y="0"/>
                  <a:pt x="60000" y="0"/>
                </a:cubicBezTo>
                <a:cubicBezTo>
                  <a:pt x="80156" y="0"/>
                  <a:pt x="97968" y="9843"/>
                  <a:pt x="108750" y="25312"/>
                </a:cubicBezTo>
                <a:cubicBezTo>
                  <a:pt x="108750" y="15000"/>
                  <a:pt x="108750" y="15000"/>
                  <a:pt x="108750" y="15000"/>
                </a:cubicBezTo>
                <a:cubicBezTo>
                  <a:pt x="108750" y="11718"/>
                  <a:pt x="111093" y="9375"/>
                  <a:pt x="114375" y="9375"/>
                </a:cubicBezTo>
                <a:cubicBezTo>
                  <a:pt x="117656" y="9375"/>
                  <a:pt x="120000" y="11718"/>
                  <a:pt x="120000" y="15000"/>
                </a:cubicBezTo>
                <a:cubicBezTo>
                  <a:pt x="120000" y="37500"/>
                  <a:pt x="120000" y="37500"/>
                  <a:pt x="120000" y="37500"/>
                </a:cubicBezTo>
                <a:cubicBezTo>
                  <a:pt x="120000" y="40781"/>
                  <a:pt x="117656" y="43125"/>
                  <a:pt x="114375" y="43125"/>
                </a:cubicBezTo>
                <a:moveTo>
                  <a:pt x="5625" y="76875"/>
                </a:moveTo>
                <a:cubicBezTo>
                  <a:pt x="30000" y="76875"/>
                  <a:pt x="30000" y="76875"/>
                  <a:pt x="30000" y="76875"/>
                </a:cubicBezTo>
                <a:cubicBezTo>
                  <a:pt x="33281" y="76875"/>
                  <a:pt x="35625" y="79218"/>
                  <a:pt x="35625" y="82500"/>
                </a:cubicBezTo>
                <a:cubicBezTo>
                  <a:pt x="35625" y="85781"/>
                  <a:pt x="33281" y="88125"/>
                  <a:pt x="30000" y="88125"/>
                </a:cubicBezTo>
                <a:cubicBezTo>
                  <a:pt x="20156" y="88125"/>
                  <a:pt x="20156" y="88125"/>
                  <a:pt x="20156" y="88125"/>
                </a:cubicBezTo>
                <a:cubicBezTo>
                  <a:pt x="29062" y="100781"/>
                  <a:pt x="43593" y="108750"/>
                  <a:pt x="60000" y="108750"/>
                </a:cubicBezTo>
                <a:cubicBezTo>
                  <a:pt x="86718" y="108750"/>
                  <a:pt x="108750" y="86718"/>
                  <a:pt x="108750" y="60000"/>
                </a:cubicBezTo>
                <a:cubicBezTo>
                  <a:pt x="108750" y="56718"/>
                  <a:pt x="111093" y="54375"/>
                  <a:pt x="114375" y="54375"/>
                </a:cubicBezTo>
                <a:cubicBezTo>
                  <a:pt x="117656" y="54375"/>
                  <a:pt x="120000" y="56718"/>
                  <a:pt x="120000" y="60000"/>
                </a:cubicBezTo>
                <a:cubicBezTo>
                  <a:pt x="120000" y="93281"/>
                  <a:pt x="93281" y="120000"/>
                  <a:pt x="60000" y="120000"/>
                </a:cubicBezTo>
                <a:cubicBezTo>
                  <a:pt x="39843" y="120000"/>
                  <a:pt x="22031" y="110156"/>
                  <a:pt x="11250" y="94687"/>
                </a:cubicBezTo>
                <a:cubicBezTo>
                  <a:pt x="11250" y="105000"/>
                  <a:pt x="11250" y="105000"/>
                  <a:pt x="11250" y="105000"/>
                </a:cubicBezTo>
                <a:cubicBezTo>
                  <a:pt x="11250" y="108281"/>
                  <a:pt x="8906" y="110625"/>
                  <a:pt x="5625" y="110625"/>
                </a:cubicBezTo>
                <a:cubicBezTo>
                  <a:pt x="2343" y="110625"/>
                  <a:pt x="0" y="108281"/>
                  <a:pt x="0" y="105000"/>
                </a:cubicBezTo>
                <a:cubicBezTo>
                  <a:pt x="0" y="82500"/>
                  <a:pt x="0" y="82500"/>
                  <a:pt x="0" y="82500"/>
                </a:cubicBezTo>
                <a:cubicBezTo>
                  <a:pt x="0" y="79218"/>
                  <a:pt x="2343" y="76875"/>
                  <a:pt x="5625" y="76875"/>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Shape 561"/>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62" name="Shape 562"/>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Compared to what we’ve learned...</a:t>
            </a:r>
            <a:endParaRPr>
              <a:solidFill>
                <a:srgbClr val="FBB043"/>
              </a:solidFill>
            </a:endParaRPr>
          </a:p>
        </p:txBody>
      </p:sp>
      <p:pic>
        <p:nvPicPr>
          <p:cNvPr id="563" name="Shape 563"/>
          <p:cNvPicPr preferRelativeResize="0"/>
          <p:nvPr/>
        </p:nvPicPr>
        <p:blipFill>
          <a:blip r:embed="rId3">
            <a:alphaModFix/>
          </a:blip>
          <a:stretch>
            <a:fillRect/>
          </a:stretch>
        </p:blipFill>
        <p:spPr>
          <a:xfrm>
            <a:off x="940550" y="967075"/>
            <a:ext cx="7329502" cy="3707500"/>
          </a:xfrm>
          <a:prstGeom prst="rect">
            <a:avLst/>
          </a:prstGeom>
          <a:noFill/>
          <a:ln>
            <a:noFill/>
          </a:ln>
        </p:spPr>
      </p:pic>
      <p:sp>
        <p:nvSpPr>
          <p:cNvPr id="564" name="Shape 564"/>
          <p:cNvSpPr txBox="1"/>
          <p:nvPr/>
        </p:nvSpPr>
        <p:spPr>
          <a:xfrm>
            <a:off x="2336400" y="4617650"/>
            <a:ext cx="4929600" cy="481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800"/>
              <a:t>Source: http://journals.plos.org/plosone/article?id=10.1371/journal.pone.0152686</a:t>
            </a:r>
            <a:endParaRPr sz="800"/>
          </a:p>
          <a:p>
            <a:pPr indent="0" lvl="0" marL="0">
              <a:spcBef>
                <a:spcPts val="0"/>
              </a:spcBef>
              <a:spcAft>
                <a:spcPts val="0"/>
              </a:spcAft>
              <a:buNone/>
            </a:pPr>
            <a:r>
              <a:t/>
            </a: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Shape 569"/>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Let’s take a look</a:t>
            </a:r>
            <a:endParaRPr/>
          </a:p>
        </p:txBody>
      </p:sp>
      <p:pic>
        <p:nvPicPr>
          <p:cNvPr id="570" name="Shape 570"/>
          <p:cNvPicPr preferRelativeResize="0"/>
          <p:nvPr/>
        </p:nvPicPr>
        <p:blipFill>
          <a:blip r:embed="rId3">
            <a:alphaModFix/>
          </a:blip>
          <a:stretch>
            <a:fillRect/>
          </a:stretch>
        </p:blipFill>
        <p:spPr>
          <a:xfrm>
            <a:off x="1059250" y="1440250"/>
            <a:ext cx="7239000" cy="2857500"/>
          </a:xfrm>
          <a:prstGeom prst="rect">
            <a:avLst/>
          </a:prstGeom>
          <a:noFill/>
          <a:ln>
            <a:noFill/>
          </a:ln>
        </p:spPr>
      </p:pic>
      <p:sp>
        <p:nvSpPr>
          <p:cNvPr id="571" name="Shape 571"/>
          <p:cNvSpPr txBox="1"/>
          <p:nvPr/>
        </p:nvSpPr>
        <p:spPr>
          <a:xfrm>
            <a:off x="1397800" y="3937400"/>
            <a:ext cx="6172200" cy="72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900"/>
              <a:t>Source: https://developers.redhat.com/blog/2018/02/22/container-terminology-practical-introduction/</a:t>
            </a:r>
            <a:endParaRPr sz="900"/>
          </a:p>
          <a:p>
            <a:pPr indent="0" lvl="0" marL="0">
              <a:spcBef>
                <a:spcPts val="0"/>
              </a:spcBef>
              <a:spcAft>
                <a:spcPts val="0"/>
              </a:spcAft>
              <a:buNone/>
            </a:pPr>
            <a:r>
              <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Shape 576"/>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77" name="Shape 577"/>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What’s under the hood?</a:t>
            </a:r>
            <a:endParaRPr>
              <a:solidFill>
                <a:srgbClr val="FBB043"/>
              </a:solidFill>
            </a:endParaRPr>
          </a:p>
        </p:txBody>
      </p:sp>
      <p:pic>
        <p:nvPicPr>
          <p:cNvPr id="578" name="Shape 578"/>
          <p:cNvPicPr preferRelativeResize="0"/>
          <p:nvPr/>
        </p:nvPicPr>
        <p:blipFill>
          <a:blip r:embed="rId3">
            <a:alphaModFix/>
          </a:blip>
          <a:stretch>
            <a:fillRect/>
          </a:stretch>
        </p:blipFill>
        <p:spPr>
          <a:xfrm>
            <a:off x="1084925" y="989550"/>
            <a:ext cx="6353650" cy="3576500"/>
          </a:xfrm>
          <a:prstGeom prst="rect">
            <a:avLst/>
          </a:prstGeom>
          <a:noFill/>
          <a:ln>
            <a:noFill/>
          </a:ln>
        </p:spPr>
      </p:pic>
      <p:sp>
        <p:nvSpPr>
          <p:cNvPr id="579" name="Shape 579"/>
          <p:cNvSpPr txBox="1"/>
          <p:nvPr/>
        </p:nvSpPr>
        <p:spPr>
          <a:xfrm>
            <a:off x="1379925" y="4399350"/>
            <a:ext cx="6172200" cy="72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t>Source: https://stackoverflow.com/questions/41645665/how-containerd-compares-to-runc</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does this stuff do</a:t>
            </a:r>
            <a:endParaRPr/>
          </a:p>
        </p:txBody>
      </p:sp>
      <p:sp>
        <p:nvSpPr>
          <p:cNvPr id="585" name="Shape 585"/>
          <p:cNvSpPr txBox="1"/>
          <p:nvPr>
            <p:ph idx="1" type="subTitle"/>
          </p:nvPr>
        </p:nvSpPr>
        <p:spPr>
          <a:xfrm>
            <a:off x="-6100" y="1042039"/>
            <a:ext cx="9144000" cy="355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And why are there so many </a:t>
            </a:r>
            <a:r>
              <a:rPr lang="en-GB"/>
              <a:t>acronyms</a:t>
            </a:r>
            <a:r>
              <a:rPr lang="en-GB"/>
              <a:t> </a:t>
            </a:r>
            <a:endParaRPr/>
          </a:p>
        </p:txBody>
      </p:sp>
      <p:sp>
        <p:nvSpPr>
          <p:cNvPr id="586" name="Shape 586"/>
          <p:cNvSpPr txBox="1"/>
          <p:nvPr>
            <p:ph idx="2" type="body"/>
          </p:nvPr>
        </p:nvSpPr>
        <p:spPr>
          <a:xfrm>
            <a:off x="304850" y="2125841"/>
            <a:ext cx="2788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Easy to develop on</a:t>
            </a:r>
            <a:endParaRPr/>
          </a:p>
          <a:p>
            <a:pPr indent="-317500" lvl="0" marL="457200" rtl="0">
              <a:spcBef>
                <a:spcPts val="0"/>
              </a:spcBef>
              <a:spcAft>
                <a:spcPts val="0"/>
              </a:spcAft>
              <a:buSzPts val="1400"/>
              <a:buChar char="●"/>
            </a:pPr>
            <a:r>
              <a:rPr lang="en-GB"/>
              <a:t>API driven</a:t>
            </a:r>
            <a:endParaRPr/>
          </a:p>
          <a:p>
            <a:pPr indent="-317500" lvl="0" marL="457200" rtl="0">
              <a:spcBef>
                <a:spcPts val="0"/>
              </a:spcBef>
              <a:spcAft>
                <a:spcPts val="0"/>
              </a:spcAft>
              <a:buSzPts val="1400"/>
              <a:buChar char="●"/>
            </a:pPr>
            <a:r>
              <a:rPr lang="en-GB"/>
              <a:t>Abstracts the messy stuff to make </a:t>
            </a:r>
            <a:r>
              <a:rPr lang="en-GB"/>
              <a:t>containers</a:t>
            </a:r>
            <a:r>
              <a:rPr lang="en-GB"/>
              <a:t> fun!</a:t>
            </a:r>
            <a:endParaRPr/>
          </a:p>
          <a:p>
            <a:pPr indent="-317500" lvl="0" marL="457200" rtl="0">
              <a:spcBef>
                <a:spcPts val="0"/>
              </a:spcBef>
              <a:spcAft>
                <a:spcPts val="0"/>
              </a:spcAft>
              <a:buSzPts val="1400"/>
              <a:buChar char="●"/>
            </a:pPr>
            <a:r>
              <a:rPr lang="en-GB"/>
              <a:t>Docker, rkt</a:t>
            </a:r>
            <a:endParaRPr/>
          </a:p>
          <a:p>
            <a:pPr indent="0" lvl="0" marL="0" rtl="0">
              <a:spcBef>
                <a:spcPts val="1000"/>
              </a:spcBef>
              <a:spcAft>
                <a:spcPts val="1000"/>
              </a:spcAft>
              <a:buNone/>
            </a:pPr>
            <a:r>
              <a:t/>
            </a:r>
            <a:endParaRPr/>
          </a:p>
        </p:txBody>
      </p:sp>
      <p:sp>
        <p:nvSpPr>
          <p:cNvPr id="587" name="Shape 587"/>
          <p:cNvSpPr txBox="1"/>
          <p:nvPr>
            <p:ph idx="3" type="body"/>
          </p:nvPr>
        </p:nvSpPr>
        <p:spPr>
          <a:xfrm>
            <a:off x="3228025" y="2125838"/>
            <a:ext cx="27921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Manages container lifecycle</a:t>
            </a:r>
            <a:endParaRPr/>
          </a:p>
          <a:p>
            <a:pPr indent="-317500" lvl="0" marL="457200" rtl="0">
              <a:spcBef>
                <a:spcPts val="0"/>
              </a:spcBef>
              <a:spcAft>
                <a:spcPts val="0"/>
              </a:spcAft>
              <a:buSzPts val="1400"/>
              <a:buChar char="●"/>
            </a:pPr>
            <a:r>
              <a:rPr lang="en-GB"/>
              <a:t>containerd, rktlet</a:t>
            </a:r>
            <a:endParaRPr/>
          </a:p>
          <a:p>
            <a:pPr indent="-317500" lvl="0" marL="457200" rtl="0">
              <a:spcBef>
                <a:spcPts val="0"/>
              </a:spcBef>
              <a:spcAft>
                <a:spcPts val="0"/>
              </a:spcAft>
              <a:buSzPts val="1400"/>
              <a:buChar char="●"/>
            </a:pPr>
            <a:r>
              <a:rPr lang="en-GB"/>
              <a:t>CRI specific: </a:t>
            </a:r>
            <a:endParaRPr/>
          </a:p>
          <a:p>
            <a:pPr indent="-317500" lvl="1" marL="914400" rtl="0">
              <a:spcBef>
                <a:spcPts val="0"/>
              </a:spcBef>
              <a:spcAft>
                <a:spcPts val="0"/>
              </a:spcAft>
              <a:buSzPts val="1400"/>
              <a:buChar char="○"/>
            </a:pPr>
            <a:r>
              <a:rPr lang="en-GB"/>
              <a:t>CRI-O</a:t>
            </a:r>
            <a:endParaRPr/>
          </a:p>
          <a:p>
            <a:pPr indent="-317500" lvl="1" marL="914400" rtl="0">
              <a:spcBef>
                <a:spcPts val="0"/>
              </a:spcBef>
              <a:spcAft>
                <a:spcPts val="0"/>
              </a:spcAft>
              <a:buSzPts val="1400"/>
              <a:buChar char="○"/>
            </a:pPr>
            <a:r>
              <a:rPr lang="en-GB"/>
              <a:t>Dockershim</a:t>
            </a:r>
            <a:endParaRPr/>
          </a:p>
          <a:p>
            <a:pPr indent="-317500" lvl="1" marL="914400" rtl="0">
              <a:spcBef>
                <a:spcPts val="0"/>
              </a:spcBef>
              <a:spcAft>
                <a:spcPts val="0"/>
              </a:spcAft>
              <a:buSzPts val="1400"/>
              <a:buChar char="○"/>
            </a:pPr>
            <a:r>
              <a:rPr lang="en-GB"/>
              <a:t>cri-containerd</a:t>
            </a:r>
            <a:endParaRPr/>
          </a:p>
        </p:txBody>
      </p:sp>
      <p:sp>
        <p:nvSpPr>
          <p:cNvPr id="588" name="Shape 588"/>
          <p:cNvSpPr txBox="1"/>
          <p:nvPr>
            <p:ph idx="12" type="sldNum"/>
          </p:nvPr>
        </p:nvSpPr>
        <p:spPr>
          <a:xfrm>
            <a:off x="8408825" y="4919625"/>
            <a:ext cx="7353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589" name="Shape 589"/>
          <p:cNvSpPr txBox="1"/>
          <p:nvPr>
            <p:ph idx="4" type="body"/>
          </p:nvPr>
        </p:nvSpPr>
        <p:spPr>
          <a:xfrm>
            <a:off x="6154500" y="2100098"/>
            <a:ext cx="2792100" cy="2393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Sometimes they don’t close right</a:t>
            </a:r>
            <a:endParaRPr/>
          </a:p>
          <a:p>
            <a:pPr indent="-317500" lvl="0" marL="457200" rtl="0">
              <a:spcBef>
                <a:spcPts val="0"/>
              </a:spcBef>
              <a:spcAft>
                <a:spcPts val="0"/>
              </a:spcAft>
              <a:buSzPts val="1400"/>
              <a:buChar char="●"/>
            </a:pPr>
            <a:r>
              <a:rPr lang="en-GB"/>
              <a:t>Am I talking about tupperware or shipping containers?</a:t>
            </a:r>
            <a:endParaRPr/>
          </a:p>
          <a:p>
            <a:pPr indent="-317500" lvl="0" marL="457200" rtl="0">
              <a:spcBef>
                <a:spcPts val="0"/>
              </a:spcBef>
              <a:spcAft>
                <a:spcPts val="0"/>
              </a:spcAft>
              <a:buSzPts val="1400"/>
              <a:buChar char="●"/>
            </a:pPr>
            <a:r>
              <a:rPr lang="en-GB"/>
              <a:t>Good for holding leftovers that you’ll never eat</a:t>
            </a:r>
            <a:endParaRPr/>
          </a:p>
          <a:p>
            <a:pPr indent="0" lvl="0" marL="0" rtl="0">
              <a:spcBef>
                <a:spcPts val="1000"/>
              </a:spcBef>
              <a:spcAft>
                <a:spcPts val="1000"/>
              </a:spcAft>
              <a:buNone/>
            </a:pPr>
            <a:r>
              <a:t/>
            </a:r>
            <a:endParaRPr/>
          </a:p>
        </p:txBody>
      </p:sp>
      <p:sp>
        <p:nvSpPr>
          <p:cNvPr id="590" name="Shape 590"/>
          <p:cNvSpPr txBox="1"/>
          <p:nvPr>
            <p:ph idx="5" type="subTitle"/>
          </p:nvPr>
        </p:nvSpPr>
        <p:spPr>
          <a:xfrm>
            <a:off x="146300" y="46958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@schristoff25</a:t>
            </a:r>
            <a:endParaRPr/>
          </a:p>
        </p:txBody>
      </p:sp>
      <p:cxnSp>
        <p:nvCxnSpPr>
          <p:cNvPr id="591" name="Shape 591"/>
          <p:cNvCxnSpPr/>
          <p:nvPr/>
        </p:nvCxnSpPr>
        <p:spPr>
          <a:xfrm rot="10800000">
            <a:off x="41905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592" name="Shape 592"/>
          <p:cNvCxnSpPr/>
          <p:nvPr/>
        </p:nvCxnSpPr>
        <p:spPr>
          <a:xfrm rot="10800000">
            <a:off x="331692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593" name="Shape 593"/>
          <p:cNvCxnSpPr/>
          <p:nvPr/>
        </p:nvCxnSpPr>
        <p:spPr>
          <a:xfrm rot="10800000">
            <a:off x="6267125" y="2121233"/>
            <a:ext cx="2493000" cy="0"/>
          </a:xfrm>
          <a:prstGeom prst="straightConnector1">
            <a:avLst/>
          </a:prstGeom>
          <a:noFill/>
          <a:ln cap="flat" cmpd="sng" w="9525">
            <a:solidFill>
              <a:srgbClr val="FBB043"/>
            </a:solidFill>
            <a:prstDash val="solid"/>
            <a:round/>
            <a:headEnd len="med" w="med" type="none"/>
            <a:tailEnd len="med" w="med" type="none"/>
          </a:ln>
        </p:spPr>
      </p:cxnSp>
      <p:sp>
        <p:nvSpPr>
          <p:cNvPr id="594" name="Shape 594"/>
          <p:cNvSpPr txBox="1"/>
          <p:nvPr>
            <p:ph idx="6" type="subTitle"/>
          </p:nvPr>
        </p:nvSpPr>
        <p:spPr>
          <a:xfrm>
            <a:off x="38105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Container Engine</a:t>
            </a:r>
            <a:endParaRPr/>
          </a:p>
        </p:txBody>
      </p:sp>
      <p:sp>
        <p:nvSpPr>
          <p:cNvPr id="595" name="Shape 595"/>
          <p:cNvSpPr txBox="1"/>
          <p:nvPr>
            <p:ph idx="7" type="subTitle"/>
          </p:nvPr>
        </p:nvSpPr>
        <p:spPr>
          <a:xfrm>
            <a:off x="329660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Container Runtime</a:t>
            </a:r>
            <a:endParaRPr/>
          </a:p>
        </p:txBody>
      </p:sp>
      <p:sp>
        <p:nvSpPr>
          <p:cNvPr id="596" name="Shape 596"/>
          <p:cNvSpPr txBox="1"/>
          <p:nvPr>
            <p:ph idx="8" type="subTitle"/>
          </p:nvPr>
        </p:nvSpPr>
        <p:spPr>
          <a:xfrm>
            <a:off x="621580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Actual Containers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Shape 601"/>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We’re all linux in the end</a:t>
            </a:r>
            <a:endParaRPr/>
          </a:p>
        </p:txBody>
      </p:sp>
      <p:sp>
        <p:nvSpPr>
          <p:cNvPr id="602" name="Shape 602"/>
          <p:cNvSpPr txBox="1"/>
          <p:nvPr>
            <p:ph idx="12" type="sldNum"/>
          </p:nvPr>
        </p:nvSpPr>
        <p:spPr>
          <a:xfrm>
            <a:off x="8474425" y="4811715"/>
            <a:ext cx="5829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03" name="Shape 603"/>
          <p:cNvSpPr txBox="1"/>
          <p:nvPr>
            <p:ph idx="5" type="subTitle"/>
          </p:nvPr>
        </p:nvSpPr>
        <p:spPr>
          <a:xfrm>
            <a:off x="1111875" y="1659499"/>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Namespaces</a:t>
            </a:r>
            <a:endParaRPr/>
          </a:p>
        </p:txBody>
      </p:sp>
      <p:sp>
        <p:nvSpPr>
          <p:cNvPr id="604" name="Shape 604"/>
          <p:cNvSpPr txBox="1"/>
          <p:nvPr>
            <p:ph idx="4" type="subTitle"/>
          </p:nvPr>
        </p:nvSpPr>
        <p:spPr>
          <a:xfrm>
            <a:off x="146300" y="48117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@schristoff25</a:t>
            </a:r>
            <a:endParaRPr/>
          </a:p>
        </p:txBody>
      </p:sp>
      <p:sp>
        <p:nvSpPr>
          <p:cNvPr id="605" name="Shape 605"/>
          <p:cNvSpPr txBox="1"/>
          <p:nvPr>
            <p:ph idx="2" type="body"/>
          </p:nvPr>
        </p:nvSpPr>
        <p:spPr>
          <a:xfrm>
            <a:off x="1035675" y="2889540"/>
            <a:ext cx="3475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Mount</a:t>
            </a:r>
            <a:endParaRPr/>
          </a:p>
          <a:p>
            <a:pPr indent="-317500" lvl="0" marL="457200" rtl="0">
              <a:spcBef>
                <a:spcPts val="0"/>
              </a:spcBef>
              <a:spcAft>
                <a:spcPts val="0"/>
              </a:spcAft>
              <a:buSzPts val="1400"/>
              <a:buChar char="●"/>
            </a:pPr>
            <a:r>
              <a:rPr lang="en-GB"/>
              <a:t>Process ID (PID)</a:t>
            </a:r>
            <a:endParaRPr/>
          </a:p>
          <a:p>
            <a:pPr indent="-317500" lvl="0" marL="457200" rtl="0">
              <a:spcBef>
                <a:spcPts val="0"/>
              </a:spcBef>
              <a:spcAft>
                <a:spcPts val="0"/>
              </a:spcAft>
              <a:buSzPts val="1400"/>
              <a:buChar char="●"/>
            </a:pPr>
            <a:r>
              <a:rPr lang="en-GB"/>
              <a:t>Network</a:t>
            </a:r>
            <a:endParaRPr/>
          </a:p>
          <a:p>
            <a:pPr indent="-317500" lvl="0" marL="457200" rtl="0">
              <a:spcBef>
                <a:spcPts val="0"/>
              </a:spcBef>
              <a:spcAft>
                <a:spcPts val="0"/>
              </a:spcAft>
              <a:buSzPts val="1400"/>
              <a:buChar char="●"/>
            </a:pPr>
            <a:r>
              <a:rPr lang="en-GB"/>
              <a:t>IPC (InterProcess Communication)</a:t>
            </a:r>
            <a:endParaRPr/>
          </a:p>
          <a:p>
            <a:pPr indent="-317500" lvl="0" marL="457200" rtl="0">
              <a:spcBef>
                <a:spcPts val="0"/>
              </a:spcBef>
              <a:spcAft>
                <a:spcPts val="0"/>
              </a:spcAft>
              <a:buSzPts val="1400"/>
              <a:buChar char="●"/>
            </a:pPr>
            <a:r>
              <a:rPr lang="en-GB"/>
              <a:t>UTS</a:t>
            </a:r>
            <a:endParaRPr/>
          </a:p>
          <a:p>
            <a:pPr indent="-317500" lvl="0" marL="457200" rtl="0">
              <a:spcBef>
                <a:spcPts val="0"/>
              </a:spcBef>
              <a:spcAft>
                <a:spcPts val="0"/>
              </a:spcAft>
              <a:buSzPts val="1400"/>
              <a:buChar char="●"/>
            </a:pPr>
            <a:r>
              <a:rPr lang="en-GB"/>
              <a:t>User ID (UID)</a:t>
            </a:r>
            <a:endParaRPr/>
          </a:p>
          <a:p>
            <a:pPr indent="0" lvl="0" marL="0" rtl="0">
              <a:spcBef>
                <a:spcPts val="1000"/>
              </a:spcBef>
              <a:spcAft>
                <a:spcPts val="1000"/>
              </a:spcAft>
              <a:buNone/>
            </a:pPr>
            <a:r>
              <a:t/>
            </a:r>
            <a:endParaRPr/>
          </a:p>
        </p:txBody>
      </p:sp>
      <p:sp>
        <p:nvSpPr>
          <p:cNvPr id="606" name="Shape 606"/>
          <p:cNvSpPr txBox="1"/>
          <p:nvPr>
            <p:ph idx="3" type="body"/>
          </p:nvPr>
        </p:nvSpPr>
        <p:spPr>
          <a:xfrm>
            <a:off x="4914925" y="2868413"/>
            <a:ext cx="35595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CPU</a:t>
            </a:r>
            <a:endParaRPr/>
          </a:p>
          <a:p>
            <a:pPr indent="-317500" lvl="0" marL="457200" rtl="0">
              <a:spcBef>
                <a:spcPts val="0"/>
              </a:spcBef>
              <a:spcAft>
                <a:spcPts val="0"/>
              </a:spcAft>
              <a:buSzPts val="1400"/>
              <a:buChar char="●"/>
            </a:pPr>
            <a:r>
              <a:rPr lang="en-GB"/>
              <a:t>Memory</a:t>
            </a:r>
            <a:endParaRPr/>
          </a:p>
          <a:p>
            <a:pPr indent="-317500" lvl="0" marL="457200" rtl="0">
              <a:spcBef>
                <a:spcPts val="0"/>
              </a:spcBef>
              <a:spcAft>
                <a:spcPts val="0"/>
              </a:spcAft>
              <a:buSzPts val="1400"/>
              <a:buChar char="●"/>
            </a:pPr>
            <a:r>
              <a:rPr lang="en-GB"/>
              <a:t>Disk I/O</a:t>
            </a:r>
            <a:endParaRPr/>
          </a:p>
          <a:p>
            <a:pPr indent="-317500" lvl="0" marL="457200" rtl="0">
              <a:spcBef>
                <a:spcPts val="0"/>
              </a:spcBef>
              <a:spcAft>
                <a:spcPts val="0"/>
              </a:spcAft>
              <a:buSzPts val="1400"/>
              <a:buChar char="●"/>
            </a:pPr>
            <a:r>
              <a:rPr lang="en-GB"/>
              <a:t>Network</a:t>
            </a:r>
            <a:endParaRPr/>
          </a:p>
          <a:p>
            <a:pPr indent="0" lvl="0" marL="0" rtl="0">
              <a:spcBef>
                <a:spcPts val="1000"/>
              </a:spcBef>
              <a:spcAft>
                <a:spcPts val="1000"/>
              </a:spcAft>
              <a:buNone/>
            </a:pPr>
            <a:r>
              <a:t/>
            </a:r>
            <a:endParaRPr/>
          </a:p>
        </p:txBody>
      </p:sp>
      <p:sp>
        <p:nvSpPr>
          <p:cNvPr id="607" name="Shape 607"/>
          <p:cNvSpPr txBox="1"/>
          <p:nvPr>
            <p:ph idx="6" type="subTitle"/>
          </p:nvPr>
        </p:nvSpPr>
        <p:spPr>
          <a:xfrm>
            <a:off x="5041675" y="1659499"/>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Control Groups (cgroups)</a:t>
            </a:r>
            <a:endParaRPr/>
          </a:p>
        </p:txBody>
      </p:sp>
      <p:cxnSp>
        <p:nvCxnSpPr>
          <p:cNvPr id="608" name="Shape 608"/>
          <p:cNvCxnSpPr/>
          <p:nvPr/>
        </p:nvCxnSpPr>
        <p:spPr>
          <a:xfrm rot="10800000">
            <a:off x="1149975" y="1970539"/>
            <a:ext cx="2729100" cy="0"/>
          </a:xfrm>
          <a:prstGeom prst="straightConnector1">
            <a:avLst/>
          </a:prstGeom>
          <a:noFill/>
          <a:ln cap="flat" cmpd="sng" w="9525">
            <a:solidFill>
              <a:srgbClr val="FBB043"/>
            </a:solidFill>
            <a:prstDash val="solid"/>
            <a:round/>
            <a:headEnd len="med" w="med" type="none"/>
            <a:tailEnd len="med" w="med" type="none"/>
          </a:ln>
        </p:spPr>
      </p:cxnSp>
      <p:cxnSp>
        <p:nvCxnSpPr>
          <p:cNvPr id="609" name="Shape 609"/>
          <p:cNvCxnSpPr/>
          <p:nvPr/>
        </p:nvCxnSpPr>
        <p:spPr>
          <a:xfrm rot="10800000">
            <a:off x="5086400" y="1970539"/>
            <a:ext cx="2729100" cy="0"/>
          </a:xfrm>
          <a:prstGeom prst="straightConnector1">
            <a:avLst/>
          </a:prstGeom>
          <a:noFill/>
          <a:ln cap="flat" cmpd="sng" w="9525">
            <a:solidFill>
              <a:srgbClr val="FBB043"/>
            </a:solidFill>
            <a:prstDash val="solid"/>
            <a:round/>
            <a:headEnd len="med" w="med" type="none"/>
            <a:tailEnd len="med" w="med" type="none"/>
          </a:ln>
        </p:spPr>
      </p:cxnSp>
      <p:sp>
        <p:nvSpPr>
          <p:cNvPr id="610" name="Shape 610"/>
          <p:cNvSpPr txBox="1"/>
          <p:nvPr>
            <p:ph idx="3" type="body"/>
          </p:nvPr>
        </p:nvSpPr>
        <p:spPr>
          <a:xfrm>
            <a:off x="5013475" y="1954025"/>
            <a:ext cx="3166500" cy="621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Limits and isolates the </a:t>
            </a:r>
            <a:r>
              <a:rPr lang="en-GB" u="sng"/>
              <a:t>resource usage </a:t>
            </a:r>
            <a:r>
              <a:rPr lang="en-GB"/>
              <a:t>as a collection of processes</a:t>
            </a:r>
            <a:endParaRPr/>
          </a:p>
          <a:p>
            <a:pPr indent="0" lvl="0" marL="0" rtl="0">
              <a:spcBef>
                <a:spcPts val="1000"/>
              </a:spcBef>
              <a:spcAft>
                <a:spcPts val="1000"/>
              </a:spcAft>
              <a:buNone/>
            </a:pPr>
            <a:r>
              <a:t/>
            </a:r>
            <a:endParaRPr/>
          </a:p>
        </p:txBody>
      </p:sp>
      <p:sp>
        <p:nvSpPr>
          <p:cNvPr id="611" name="Shape 611"/>
          <p:cNvSpPr txBox="1"/>
          <p:nvPr>
            <p:ph idx="3" type="body"/>
          </p:nvPr>
        </p:nvSpPr>
        <p:spPr>
          <a:xfrm>
            <a:off x="1051075" y="1954025"/>
            <a:ext cx="3356400" cy="621900"/>
          </a:xfrm>
          <a:prstGeom prst="rect">
            <a:avLst/>
          </a:prstGeom>
        </p:spPr>
        <p:txBody>
          <a:bodyPr anchorCtr="0" anchor="t" bIns="91425" lIns="91425" spcFirstLastPara="1" rIns="91425" wrap="square" tIns="91425">
            <a:noAutofit/>
          </a:bodyPr>
          <a:lstStyle/>
          <a:p>
            <a:pPr indent="0" lvl="0" marL="0" rtl="0">
              <a:spcBef>
                <a:spcPts val="0"/>
              </a:spcBef>
              <a:spcAft>
                <a:spcPts val="1000"/>
              </a:spcAft>
              <a:buNone/>
            </a:pPr>
            <a:r>
              <a:rPr lang="en-GB"/>
              <a:t>Limits and virtualize the </a:t>
            </a:r>
            <a:r>
              <a:rPr lang="en-GB" u="sng"/>
              <a:t>system resources</a:t>
            </a:r>
            <a:r>
              <a:rPr lang="en-GB"/>
              <a:t> as a collection of processes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615" name="Shape 615"/>
        <p:cNvGrpSpPr/>
        <p:nvPr/>
      </p:nvGrpSpPr>
      <p:grpSpPr>
        <a:xfrm>
          <a:off x="0" y="0"/>
          <a:ext cx="0" cy="0"/>
          <a:chOff x="0" y="0"/>
          <a:chExt cx="0" cy="0"/>
        </a:xfrm>
      </p:grpSpPr>
      <p:sp>
        <p:nvSpPr>
          <p:cNvPr id="616" name="Shape 616"/>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descr="Lightbulb.png" id="617" name="Shape 617"/>
          <p:cNvPicPr preferRelativeResize="0"/>
          <p:nvPr/>
        </p:nvPicPr>
        <p:blipFill>
          <a:blip r:embed="rId3">
            <a:alphaModFix/>
          </a:blip>
          <a:stretch>
            <a:fillRect/>
          </a:stretch>
        </p:blipFill>
        <p:spPr>
          <a:xfrm>
            <a:off x="3600513" y="934084"/>
            <a:ext cx="1604513" cy="1654875"/>
          </a:xfrm>
          <a:prstGeom prst="rect">
            <a:avLst/>
          </a:prstGeom>
          <a:noFill/>
          <a:ln>
            <a:noFill/>
          </a:ln>
        </p:spPr>
      </p:pic>
      <p:sp>
        <p:nvSpPr>
          <p:cNvPr id="618" name="Shape 618"/>
          <p:cNvSpPr/>
          <p:nvPr/>
        </p:nvSpPr>
        <p:spPr>
          <a:xfrm>
            <a:off x="2283925" y="624330"/>
            <a:ext cx="4411363" cy="3593741"/>
          </a:xfrm>
          <a:custGeom>
            <a:pathLst>
              <a:path extrusionOk="0" h="82958" w="89712">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cap="rnd" cmpd="sng" w="19050">
            <a:solidFill>
              <a:srgbClr val="FFFFFF"/>
            </a:solidFill>
            <a:prstDash val="solid"/>
            <a:round/>
            <a:headEnd len="med" w="med" type="none"/>
            <a:tailEnd len="med" w="med" type="none"/>
          </a:ln>
        </p:spPr>
      </p:sp>
      <p:sp>
        <p:nvSpPr>
          <p:cNvPr id="619" name="Shape 619"/>
          <p:cNvSpPr txBox="1"/>
          <p:nvPr>
            <p:ph type="ctrTitle"/>
          </p:nvPr>
        </p:nvSpPr>
        <p:spPr>
          <a:xfrm>
            <a:off x="0" y="2588972"/>
            <a:ext cx="91440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800">
                <a:solidFill>
                  <a:schemeClr val="dk1"/>
                </a:solidFill>
              </a:rPr>
              <a:t>Containers are </a:t>
            </a:r>
            <a:r>
              <a:rPr lang="en-GB">
                <a:solidFill>
                  <a:schemeClr val="dk1"/>
                </a:solidFill>
              </a:rPr>
              <a:t>not</a:t>
            </a:r>
            <a:r>
              <a:rPr lang="en-GB" sz="4800">
                <a:solidFill>
                  <a:schemeClr val="dk1"/>
                </a:solidFill>
              </a:rPr>
              <a:t> lightweight virtual machines</a:t>
            </a:r>
            <a:endParaRPr sz="4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Shape 624"/>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25" name="Shape 625"/>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3600">
                <a:solidFill>
                  <a:srgbClr val="FBB043"/>
                </a:solidFill>
              </a:rPr>
              <a:t>“Containers are an easy to use wrappers </a:t>
            </a:r>
            <a:endParaRPr sz="3600">
              <a:solidFill>
                <a:srgbClr val="FBB043"/>
              </a:solidFill>
            </a:endParaRPr>
          </a:p>
          <a:p>
            <a:pPr indent="0" lvl="0" marL="0" rtl="0">
              <a:spcBef>
                <a:spcPts val="0"/>
              </a:spcBef>
              <a:spcAft>
                <a:spcPts val="0"/>
              </a:spcAft>
              <a:buClr>
                <a:schemeClr val="dk1"/>
              </a:buClr>
              <a:buSzPts val="1100"/>
              <a:buFont typeface="Arial"/>
              <a:buNone/>
            </a:pPr>
            <a:r>
              <a:rPr lang="en-GB" sz="3600">
                <a:solidFill>
                  <a:srgbClr val="FBB043"/>
                </a:solidFill>
              </a:rPr>
              <a:t>around cgroups and namespaces” - Jess frazelle (I think?) </a:t>
            </a:r>
            <a:endParaRPr sz="3600">
              <a:solidFill>
                <a:srgbClr val="FBB043"/>
              </a:solidFill>
            </a:endParaRPr>
          </a:p>
        </p:txBody>
      </p:sp>
      <p:pic>
        <p:nvPicPr>
          <p:cNvPr id="626" name="Shape 626"/>
          <p:cNvPicPr preferRelativeResize="0"/>
          <p:nvPr/>
        </p:nvPicPr>
        <p:blipFill>
          <a:blip r:embed="rId3">
            <a:alphaModFix/>
          </a:blip>
          <a:stretch>
            <a:fillRect/>
          </a:stretch>
        </p:blipFill>
        <p:spPr>
          <a:xfrm>
            <a:off x="2209800" y="1300825"/>
            <a:ext cx="4914900" cy="319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Shape 357"/>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358" name="Shape 358"/>
          <p:cNvSpPr txBox="1"/>
          <p:nvPr>
            <p:ph idx="4294967295" type="subTitle"/>
          </p:nvPr>
        </p:nvSpPr>
        <p:spPr>
          <a:xfrm>
            <a:off x="130650" y="4747973"/>
            <a:ext cx="27738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@schristoff25</a:t>
            </a:r>
            <a:endParaRPr/>
          </a:p>
        </p:txBody>
      </p:sp>
      <p:sp>
        <p:nvSpPr>
          <p:cNvPr id="359" name="Shape 359"/>
          <p:cNvSpPr txBox="1"/>
          <p:nvPr>
            <p:ph idx="1" type="body"/>
          </p:nvPr>
        </p:nvSpPr>
        <p:spPr>
          <a:xfrm>
            <a:off x="333625" y="1124872"/>
            <a:ext cx="8505600" cy="3118200"/>
          </a:xfrm>
          <a:prstGeom prst="rect">
            <a:avLst/>
          </a:prstGeom>
        </p:spPr>
        <p:txBody>
          <a:bodyPr anchorCtr="0" anchor="t" bIns="91425" lIns="91425" spcFirstLastPara="1" rIns="91425" wrap="square" tIns="91425">
            <a:noAutofit/>
          </a:bodyPr>
          <a:lstStyle/>
          <a:p>
            <a:pPr indent="-330200" lvl="0" marL="457200" rtl="0">
              <a:spcBef>
                <a:spcPts val="0"/>
              </a:spcBef>
              <a:spcAft>
                <a:spcPts val="0"/>
              </a:spcAft>
              <a:buSzPts val="1600"/>
              <a:buChar char="-"/>
            </a:pPr>
            <a:r>
              <a:rPr lang="en-GB"/>
              <a:t>Bunch of missile and political stuff happened</a:t>
            </a:r>
            <a:endParaRPr/>
          </a:p>
          <a:p>
            <a:pPr indent="-330200" lvl="0" marL="457200" rtl="0">
              <a:spcBef>
                <a:spcPts val="0"/>
              </a:spcBef>
              <a:spcAft>
                <a:spcPts val="0"/>
              </a:spcAft>
              <a:buSzPts val="1600"/>
              <a:buChar char="-"/>
            </a:pPr>
            <a:r>
              <a:rPr lang="en-GB"/>
              <a:t>Smoking was found to be “hazardous to your health”</a:t>
            </a:r>
            <a:endParaRPr/>
          </a:p>
          <a:p>
            <a:pPr indent="-330200" lvl="0" marL="457200" rtl="0">
              <a:spcBef>
                <a:spcPts val="0"/>
              </a:spcBef>
              <a:spcAft>
                <a:spcPts val="0"/>
              </a:spcAft>
              <a:buSzPts val="1600"/>
              <a:buChar char="-"/>
            </a:pPr>
            <a:r>
              <a:rPr lang="en-GB"/>
              <a:t>Star Trek Debuts</a:t>
            </a:r>
            <a:endParaRPr/>
          </a:p>
          <a:p>
            <a:pPr indent="-330200" lvl="0" marL="457200" rtl="0">
              <a:spcBef>
                <a:spcPts val="0"/>
              </a:spcBef>
              <a:spcAft>
                <a:spcPts val="0"/>
              </a:spcAft>
              <a:buSzPts val="1600"/>
              <a:buChar char="-"/>
            </a:pPr>
            <a:r>
              <a:rPr lang="en-GB"/>
              <a:t>The question “How do I make a computer do two things at a time” was asked</a:t>
            </a:r>
            <a:endParaRPr/>
          </a:p>
          <a:p>
            <a:pPr indent="0" lvl="0" marL="0" rtl="0">
              <a:spcBef>
                <a:spcPts val="1000"/>
              </a:spcBef>
              <a:spcAft>
                <a:spcPts val="1000"/>
              </a:spcAft>
              <a:buNone/>
            </a:pPr>
            <a:r>
              <a:t/>
            </a:r>
            <a:endParaRPr/>
          </a:p>
        </p:txBody>
      </p:sp>
      <p:sp>
        <p:nvSpPr>
          <p:cNvPr id="360" name="Shape 360"/>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The 1960s was a crazy time… </a:t>
            </a:r>
            <a:endParaRPr>
              <a:solidFill>
                <a:srgbClr val="FBB04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630" name="Shape 630"/>
        <p:cNvGrpSpPr/>
        <p:nvPr/>
      </p:nvGrpSpPr>
      <p:grpSpPr>
        <a:xfrm>
          <a:off x="0" y="0"/>
          <a:ext cx="0" cy="0"/>
          <a:chOff x="0" y="0"/>
          <a:chExt cx="0" cy="0"/>
        </a:xfrm>
      </p:grpSpPr>
      <p:sp>
        <p:nvSpPr>
          <p:cNvPr id="631" name="Shape 631"/>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32" name="Shape 632"/>
          <p:cNvSpPr/>
          <p:nvPr/>
        </p:nvSpPr>
        <p:spPr>
          <a:xfrm>
            <a:off x="2283925" y="624330"/>
            <a:ext cx="4411363" cy="3593741"/>
          </a:xfrm>
          <a:custGeom>
            <a:pathLst>
              <a:path extrusionOk="0" h="82958" w="89712">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cap="rnd" cmpd="sng" w="19050">
            <a:solidFill>
              <a:srgbClr val="FFFFFF"/>
            </a:solidFill>
            <a:prstDash val="solid"/>
            <a:round/>
            <a:headEnd len="med" w="med" type="none"/>
            <a:tailEnd len="med" w="med" type="none"/>
          </a:ln>
        </p:spPr>
      </p:sp>
      <p:pic>
        <p:nvPicPr>
          <p:cNvPr descr="Lightbulb.png" id="633" name="Shape 633"/>
          <p:cNvPicPr preferRelativeResize="0"/>
          <p:nvPr/>
        </p:nvPicPr>
        <p:blipFill>
          <a:blip r:embed="rId3">
            <a:alphaModFix/>
          </a:blip>
          <a:stretch>
            <a:fillRect/>
          </a:stretch>
        </p:blipFill>
        <p:spPr>
          <a:xfrm>
            <a:off x="3600513" y="-208916"/>
            <a:ext cx="1604513" cy="1654875"/>
          </a:xfrm>
          <a:prstGeom prst="rect">
            <a:avLst/>
          </a:prstGeom>
          <a:noFill/>
          <a:ln>
            <a:noFill/>
          </a:ln>
        </p:spPr>
      </p:pic>
      <p:sp>
        <p:nvSpPr>
          <p:cNvPr id="634" name="Shape 634"/>
          <p:cNvSpPr txBox="1"/>
          <p:nvPr>
            <p:ph type="ctrTitle"/>
          </p:nvPr>
        </p:nvSpPr>
        <p:spPr>
          <a:xfrm>
            <a:off x="111250" y="1445947"/>
            <a:ext cx="91440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chemeClr val="dk1"/>
                </a:solidFill>
              </a:rPr>
              <a:t>Virtualize Systems</a:t>
            </a:r>
            <a:endParaRPr>
              <a:solidFill>
                <a:schemeClr val="dk1"/>
              </a:solidFill>
            </a:endParaRPr>
          </a:p>
          <a:p>
            <a:pPr indent="0" lvl="0" marL="0" rtl="0">
              <a:spcBef>
                <a:spcPts val="0"/>
              </a:spcBef>
              <a:spcAft>
                <a:spcPts val="0"/>
              </a:spcAft>
              <a:buNone/>
            </a:pPr>
            <a:r>
              <a:rPr lang="en-GB">
                <a:solidFill>
                  <a:schemeClr val="dk1"/>
                </a:solidFill>
              </a:rPr>
              <a:t>Contain Applications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638" name="Shape 638"/>
        <p:cNvGrpSpPr/>
        <p:nvPr/>
      </p:nvGrpSpPr>
      <p:grpSpPr>
        <a:xfrm>
          <a:off x="0" y="0"/>
          <a:ext cx="0" cy="0"/>
          <a:chOff x="0" y="0"/>
          <a:chExt cx="0" cy="0"/>
        </a:xfrm>
      </p:grpSpPr>
      <p:sp>
        <p:nvSpPr>
          <p:cNvPr id="639" name="Shape 639"/>
          <p:cNvSpPr txBox="1"/>
          <p:nvPr>
            <p:ph idx="4294967295" type="title"/>
          </p:nvPr>
        </p:nvSpPr>
        <p:spPr>
          <a:xfrm>
            <a:off x="306525" y="603225"/>
            <a:ext cx="89799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800">
                <a:solidFill>
                  <a:schemeClr val="lt1"/>
                </a:solidFill>
              </a:rPr>
              <a:t>Containers rely on cgroups and namespaces</a:t>
            </a:r>
            <a:endParaRPr sz="4800">
              <a:solidFill>
                <a:schemeClr val="lt1"/>
              </a:solidFill>
            </a:endParaRPr>
          </a:p>
        </p:txBody>
      </p:sp>
      <p:sp>
        <p:nvSpPr>
          <p:cNvPr id="640" name="Shape 640"/>
          <p:cNvSpPr txBox="1"/>
          <p:nvPr>
            <p:ph idx="4294967295" type="title"/>
          </p:nvPr>
        </p:nvSpPr>
        <p:spPr>
          <a:xfrm>
            <a:off x="292900" y="1835375"/>
            <a:ext cx="91440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Containers are not lightweight vms</a:t>
            </a:r>
            <a:endParaRPr>
              <a:solidFill>
                <a:schemeClr val="lt1"/>
              </a:solidFill>
            </a:endParaRPr>
          </a:p>
        </p:txBody>
      </p:sp>
      <p:sp>
        <p:nvSpPr>
          <p:cNvPr id="641" name="Shape 641"/>
          <p:cNvSpPr txBox="1"/>
          <p:nvPr>
            <p:ph idx="4294967295" type="subTitle"/>
          </p:nvPr>
        </p:nvSpPr>
        <p:spPr>
          <a:xfrm>
            <a:off x="407950" y="3822725"/>
            <a:ext cx="78546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chemeClr val="dk1"/>
                </a:solidFill>
              </a:rPr>
              <a:t>Some applications cannot be cut into microservices, or your application may not benefit from containers.</a:t>
            </a:r>
            <a:endParaRPr>
              <a:solidFill>
                <a:schemeClr val="dk1"/>
              </a:solidFill>
            </a:endParaRPr>
          </a:p>
        </p:txBody>
      </p:sp>
      <p:sp>
        <p:nvSpPr>
          <p:cNvPr id="642" name="Shape 642"/>
          <p:cNvSpPr txBox="1"/>
          <p:nvPr>
            <p:ph idx="4294967295" type="title"/>
          </p:nvPr>
        </p:nvSpPr>
        <p:spPr>
          <a:xfrm>
            <a:off x="306525" y="3015425"/>
            <a:ext cx="87447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Containers may not be right for you!</a:t>
            </a:r>
            <a:endParaRPr>
              <a:solidFill>
                <a:schemeClr val="lt1"/>
              </a:solidFill>
            </a:endParaRPr>
          </a:p>
        </p:txBody>
      </p:sp>
      <p:sp>
        <p:nvSpPr>
          <p:cNvPr id="643" name="Shape 643"/>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44" name="Shape 644"/>
          <p:cNvSpPr txBox="1"/>
          <p:nvPr>
            <p:ph idx="4294967295" type="subTitle"/>
          </p:nvPr>
        </p:nvSpPr>
        <p:spPr>
          <a:xfrm>
            <a:off x="407950" y="2642675"/>
            <a:ext cx="77841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chemeClr val="dk1"/>
                </a:solidFill>
              </a:rPr>
              <a:t>VMs will help you emulate, containers will help you ship and deploy!</a:t>
            </a:r>
            <a:endParaRPr>
              <a:solidFill>
                <a:schemeClr val="dk1"/>
              </a:solidFill>
            </a:endParaRPr>
          </a:p>
        </p:txBody>
      </p:sp>
      <p:sp>
        <p:nvSpPr>
          <p:cNvPr id="645" name="Shape 645"/>
          <p:cNvSpPr txBox="1"/>
          <p:nvPr>
            <p:ph idx="4294967295" type="subTitle"/>
          </p:nvPr>
        </p:nvSpPr>
        <p:spPr>
          <a:xfrm>
            <a:off x="407950" y="1410525"/>
            <a:ext cx="6654000" cy="393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chemeClr val="dk1"/>
                </a:solidFill>
              </a:rPr>
              <a:t>Without them they really couldn’t contain much</a:t>
            </a:r>
            <a:endParaRPr>
              <a:solidFill>
                <a:schemeClr val="dk1"/>
              </a:solidFill>
            </a:endParaRPr>
          </a:p>
        </p:txBody>
      </p:sp>
      <p:sp>
        <p:nvSpPr>
          <p:cNvPr id="646" name="Shape 646"/>
          <p:cNvSpPr txBox="1"/>
          <p:nvPr>
            <p:ph idx="2" type="subTitle"/>
          </p:nvPr>
        </p:nvSpPr>
        <p:spPr>
          <a:xfrm>
            <a:off x="146300" y="48117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000"/>
              <a:t>@schristoff25</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650" name="Shape 650"/>
        <p:cNvGrpSpPr/>
        <p:nvPr/>
      </p:nvGrpSpPr>
      <p:grpSpPr>
        <a:xfrm>
          <a:off x="0" y="0"/>
          <a:ext cx="0" cy="0"/>
          <a:chOff x="0" y="0"/>
          <a:chExt cx="0" cy="0"/>
        </a:xfrm>
      </p:grpSpPr>
      <p:sp>
        <p:nvSpPr>
          <p:cNvPr id="651" name="Shape 651"/>
          <p:cNvSpPr txBox="1"/>
          <p:nvPr>
            <p:ph type="title"/>
          </p:nvPr>
        </p:nvSpPr>
        <p:spPr>
          <a:xfrm>
            <a:off x="219800" y="1336590"/>
            <a:ext cx="82170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GB" sz="6000"/>
              <a:t>Kubernetes! </a:t>
            </a:r>
            <a:endParaRPr/>
          </a:p>
        </p:txBody>
      </p:sp>
      <p:sp>
        <p:nvSpPr>
          <p:cNvPr id="652" name="Shape 652"/>
          <p:cNvSpPr txBox="1"/>
          <p:nvPr>
            <p:ph idx="12" type="sldNum"/>
          </p:nvPr>
        </p:nvSpPr>
        <p:spPr>
          <a:xfrm>
            <a:off x="8011250" y="4787393"/>
            <a:ext cx="1029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53" name="Shape 653"/>
          <p:cNvSpPr txBox="1"/>
          <p:nvPr>
            <p:ph idx="1" type="subTitle"/>
          </p:nvPr>
        </p:nvSpPr>
        <p:spPr>
          <a:xfrm>
            <a:off x="355375" y="2140853"/>
            <a:ext cx="4226700" cy="440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It’s important too</a:t>
            </a:r>
            <a:endParaRPr/>
          </a:p>
        </p:txBody>
      </p:sp>
      <p:pic>
        <p:nvPicPr>
          <p:cNvPr id="654" name="Shape 654"/>
          <p:cNvPicPr preferRelativeResize="0"/>
          <p:nvPr/>
        </p:nvPicPr>
        <p:blipFill>
          <a:blip r:embed="rId3">
            <a:alphaModFix/>
          </a:blip>
          <a:stretch>
            <a:fillRect/>
          </a:stretch>
        </p:blipFill>
        <p:spPr>
          <a:xfrm>
            <a:off x="5496475" y="1187790"/>
            <a:ext cx="2741805" cy="26603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Shape 659"/>
          <p:cNvSpPr txBox="1"/>
          <p:nvPr>
            <p:ph type="title"/>
          </p:nvPr>
        </p:nvSpPr>
        <p:spPr>
          <a:xfrm>
            <a:off x="311700" y="305565"/>
            <a:ext cx="4713600" cy="12786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solidFill>
                  <a:srgbClr val="FBB043"/>
                </a:solidFill>
              </a:rPr>
              <a:t>What is it?</a:t>
            </a:r>
            <a:endParaRPr>
              <a:solidFill>
                <a:srgbClr val="FBB043"/>
              </a:solidFill>
            </a:endParaRPr>
          </a:p>
        </p:txBody>
      </p:sp>
      <p:pic>
        <p:nvPicPr>
          <p:cNvPr id="660" name="Shape 660"/>
          <p:cNvPicPr preferRelativeResize="0"/>
          <p:nvPr/>
        </p:nvPicPr>
        <p:blipFill>
          <a:blip r:embed="rId3">
            <a:alphaModFix/>
          </a:blip>
          <a:stretch>
            <a:fillRect/>
          </a:stretch>
        </p:blipFill>
        <p:spPr>
          <a:xfrm>
            <a:off x="1039300" y="1584163"/>
            <a:ext cx="2381250" cy="3248025"/>
          </a:xfrm>
          <a:prstGeom prst="rect">
            <a:avLst/>
          </a:prstGeom>
          <a:noFill/>
          <a:ln>
            <a:noFill/>
          </a:ln>
        </p:spPr>
      </p:pic>
      <p:sp>
        <p:nvSpPr>
          <p:cNvPr id="661" name="Shape 661"/>
          <p:cNvSpPr txBox="1"/>
          <p:nvPr>
            <p:ph idx="1" type="body"/>
          </p:nvPr>
        </p:nvSpPr>
        <p:spPr>
          <a:xfrm>
            <a:off x="5025300" y="305575"/>
            <a:ext cx="3956100" cy="4167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Everyone needs a babysitter…</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0" lvl="0" marL="0">
              <a:spcBef>
                <a:spcPts val="1600"/>
              </a:spcBef>
              <a:spcAft>
                <a:spcPts val="0"/>
              </a:spcAft>
              <a:buNone/>
            </a:pPr>
            <a:r>
              <a:t/>
            </a:r>
            <a:endParaRPr/>
          </a:p>
          <a:p>
            <a:pPr indent="-342900" lvl="0" marL="457200" rtl="0">
              <a:spcBef>
                <a:spcPts val="1600"/>
              </a:spcBef>
              <a:spcAft>
                <a:spcPts val="0"/>
              </a:spcAft>
              <a:buSzPts val="1800"/>
              <a:buChar char="-"/>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Shape 666"/>
          <p:cNvSpPr txBox="1"/>
          <p:nvPr>
            <p:ph type="ctrTitle"/>
          </p:nvPr>
        </p:nvSpPr>
        <p:spPr>
          <a:xfrm>
            <a:off x="0" y="433620"/>
            <a:ext cx="9144000" cy="516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What are their strengths?</a:t>
            </a:r>
            <a:endParaRPr/>
          </a:p>
        </p:txBody>
      </p:sp>
      <p:sp>
        <p:nvSpPr>
          <p:cNvPr id="667" name="Shape 667"/>
          <p:cNvSpPr txBox="1"/>
          <p:nvPr>
            <p:ph idx="2" type="body"/>
          </p:nvPr>
        </p:nvSpPr>
        <p:spPr>
          <a:xfrm>
            <a:off x="304850" y="2125841"/>
            <a:ext cx="2788800" cy="27117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Made by Docker</a:t>
            </a:r>
            <a:endParaRPr/>
          </a:p>
          <a:p>
            <a:pPr indent="-317500" lvl="0" marL="457200" rtl="0">
              <a:spcBef>
                <a:spcPts val="0"/>
              </a:spcBef>
              <a:spcAft>
                <a:spcPts val="0"/>
              </a:spcAft>
              <a:buSzPts val="1400"/>
              <a:buChar char="●"/>
            </a:pPr>
            <a:r>
              <a:rPr lang="en-GB"/>
              <a:t>Tightly integrated with Docker</a:t>
            </a:r>
            <a:endParaRPr/>
          </a:p>
          <a:p>
            <a:pPr indent="-317500" lvl="0" marL="457200" rtl="0">
              <a:spcBef>
                <a:spcPts val="0"/>
              </a:spcBef>
              <a:spcAft>
                <a:spcPts val="0"/>
              </a:spcAft>
              <a:buSzPts val="1400"/>
              <a:buChar char="●"/>
            </a:pPr>
            <a:r>
              <a:rPr lang="en-GB"/>
              <a:t>Up to 1,000 nodes</a:t>
            </a:r>
            <a:endParaRPr/>
          </a:p>
        </p:txBody>
      </p:sp>
      <p:sp>
        <p:nvSpPr>
          <p:cNvPr id="668" name="Shape 668"/>
          <p:cNvSpPr txBox="1"/>
          <p:nvPr>
            <p:ph idx="3" type="body"/>
          </p:nvPr>
        </p:nvSpPr>
        <p:spPr>
          <a:xfrm>
            <a:off x="3228025" y="2125851"/>
            <a:ext cx="2792100" cy="18432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Cluster management, scheduling, service discovery, and more!</a:t>
            </a:r>
            <a:endParaRPr/>
          </a:p>
          <a:p>
            <a:pPr indent="-317500" lvl="0" marL="457200" rtl="0">
              <a:spcBef>
                <a:spcPts val="0"/>
              </a:spcBef>
              <a:spcAft>
                <a:spcPts val="0"/>
              </a:spcAft>
              <a:buSzPts val="1400"/>
              <a:buChar char="●"/>
            </a:pPr>
            <a:r>
              <a:rPr lang="en-GB"/>
              <a:t>1,000+ </a:t>
            </a:r>
            <a:r>
              <a:rPr lang="en-GB"/>
              <a:t>contributors</a:t>
            </a:r>
            <a:r>
              <a:rPr lang="en-GB"/>
              <a:t> </a:t>
            </a:r>
            <a:endParaRPr/>
          </a:p>
          <a:p>
            <a:pPr indent="-317500" lvl="0" marL="457200" rtl="0">
              <a:spcBef>
                <a:spcPts val="0"/>
              </a:spcBef>
              <a:spcAft>
                <a:spcPts val="0"/>
              </a:spcAft>
              <a:buSzPts val="1400"/>
              <a:buChar char="●"/>
            </a:pPr>
            <a:r>
              <a:rPr lang="en-GB"/>
              <a:t>Up to 5,000 nodes</a:t>
            </a:r>
            <a:endParaRPr/>
          </a:p>
        </p:txBody>
      </p:sp>
      <p:sp>
        <p:nvSpPr>
          <p:cNvPr id="669" name="Shape 669"/>
          <p:cNvSpPr txBox="1"/>
          <p:nvPr>
            <p:ph idx="12" type="sldNum"/>
          </p:nvPr>
        </p:nvSpPr>
        <p:spPr>
          <a:xfrm>
            <a:off x="8408825" y="4919625"/>
            <a:ext cx="7353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70" name="Shape 670"/>
          <p:cNvSpPr txBox="1"/>
          <p:nvPr>
            <p:ph idx="4" type="body"/>
          </p:nvPr>
        </p:nvSpPr>
        <p:spPr>
          <a:xfrm>
            <a:off x="6154500" y="2100098"/>
            <a:ext cx="2792100" cy="23931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GB"/>
              <a:t>Only provides cluster management and scheduling</a:t>
            </a:r>
            <a:endParaRPr/>
          </a:p>
          <a:p>
            <a:pPr indent="-317500" lvl="0" marL="457200" rtl="0">
              <a:spcBef>
                <a:spcPts val="0"/>
              </a:spcBef>
              <a:spcAft>
                <a:spcPts val="0"/>
              </a:spcAft>
              <a:buSzPts val="1400"/>
              <a:buChar char="●"/>
            </a:pPr>
            <a:r>
              <a:rPr lang="en-GB"/>
              <a:t>Follows Unix </a:t>
            </a:r>
            <a:r>
              <a:rPr lang="en-GB"/>
              <a:t>philosophy</a:t>
            </a:r>
            <a:r>
              <a:rPr lang="en-GB"/>
              <a:t> </a:t>
            </a:r>
            <a:endParaRPr/>
          </a:p>
          <a:p>
            <a:pPr indent="-317500" lvl="0" marL="457200" rtl="0">
              <a:spcBef>
                <a:spcPts val="0"/>
              </a:spcBef>
              <a:spcAft>
                <a:spcPts val="0"/>
              </a:spcAft>
              <a:buSzPts val="1400"/>
              <a:buChar char="●"/>
            </a:pPr>
            <a:r>
              <a:rPr lang="en-GB"/>
              <a:t>Simple - single binary</a:t>
            </a:r>
            <a:endParaRPr/>
          </a:p>
          <a:p>
            <a:pPr indent="-317500" lvl="0" marL="457200" rtl="0">
              <a:spcBef>
                <a:spcPts val="0"/>
              </a:spcBef>
              <a:spcAft>
                <a:spcPts val="0"/>
              </a:spcAft>
              <a:buSzPts val="1400"/>
              <a:buChar char="●"/>
            </a:pPr>
            <a:r>
              <a:rPr lang="en-GB"/>
              <a:t>5,000+ nodes </a:t>
            </a:r>
            <a:endParaRPr/>
          </a:p>
        </p:txBody>
      </p:sp>
      <p:sp>
        <p:nvSpPr>
          <p:cNvPr id="671" name="Shape 671"/>
          <p:cNvSpPr txBox="1"/>
          <p:nvPr>
            <p:ph idx="5" type="subTitle"/>
          </p:nvPr>
        </p:nvSpPr>
        <p:spPr>
          <a:xfrm>
            <a:off x="146300" y="48117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@schristoff25</a:t>
            </a:r>
            <a:endParaRPr/>
          </a:p>
        </p:txBody>
      </p:sp>
      <p:cxnSp>
        <p:nvCxnSpPr>
          <p:cNvPr id="672" name="Shape 672"/>
          <p:cNvCxnSpPr/>
          <p:nvPr/>
        </p:nvCxnSpPr>
        <p:spPr>
          <a:xfrm rot="10800000">
            <a:off x="41905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673" name="Shape 673"/>
          <p:cNvCxnSpPr/>
          <p:nvPr/>
        </p:nvCxnSpPr>
        <p:spPr>
          <a:xfrm rot="10800000">
            <a:off x="3316924" y="2121233"/>
            <a:ext cx="2493000" cy="0"/>
          </a:xfrm>
          <a:prstGeom prst="straightConnector1">
            <a:avLst/>
          </a:prstGeom>
          <a:noFill/>
          <a:ln cap="flat" cmpd="sng" w="9525">
            <a:solidFill>
              <a:srgbClr val="FBB043"/>
            </a:solidFill>
            <a:prstDash val="solid"/>
            <a:round/>
            <a:headEnd len="med" w="med" type="none"/>
            <a:tailEnd len="med" w="med" type="none"/>
          </a:ln>
        </p:spPr>
      </p:cxnSp>
      <p:cxnSp>
        <p:nvCxnSpPr>
          <p:cNvPr id="674" name="Shape 674"/>
          <p:cNvCxnSpPr/>
          <p:nvPr/>
        </p:nvCxnSpPr>
        <p:spPr>
          <a:xfrm rot="10800000">
            <a:off x="6267125" y="2121233"/>
            <a:ext cx="2493000" cy="0"/>
          </a:xfrm>
          <a:prstGeom prst="straightConnector1">
            <a:avLst/>
          </a:prstGeom>
          <a:noFill/>
          <a:ln cap="flat" cmpd="sng" w="9525">
            <a:solidFill>
              <a:srgbClr val="FBB043"/>
            </a:solidFill>
            <a:prstDash val="solid"/>
            <a:round/>
            <a:headEnd len="med" w="med" type="none"/>
            <a:tailEnd len="med" w="med" type="none"/>
          </a:ln>
        </p:spPr>
      </p:cxnSp>
      <p:sp>
        <p:nvSpPr>
          <p:cNvPr id="675" name="Shape 675"/>
          <p:cNvSpPr txBox="1"/>
          <p:nvPr>
            <p:ph idx="6" type="subTitle"/>
          </p:nvPr>
        </p:nvSpPr>
        <p:spPr>
          <a:xfrm>
            <a:off x="38105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Swarm</a:t>
            </a:r>
            <a:endParaRPr/>
          </a:p>
        </p:txBody>
      </p:sp>
      <p:sp>
        <p:nvSpPr>
          <p:cNvPr id="676" name="Shape 676"/>
          <p:cNvSpPr txBox="1"/>
          <p:nvPr>
            <p:ph idx="7" type="subTitle"/>
          </p:nvPr>
        </p:nvSpPr>
        <p:spPr>
          <a:xfrm>
            <a:off x="329660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Kubernetes</a:t>
            </a:r>
            <a:endParaRPr/>
          </a:p>
        </p:txBody>
      </p:sp>
      <p:sp>
        <p:nvSpPr>
          <p:cNvPr id="677" name="Shape 677"/>
          <p:cNvSpPr txBox="1"/>
          <p:nvPr>
            <p:ph idx="8" type="subTitle"/>
          </p:nvPr>
        </p:nvSpPr>
        <p:spPr>
          <a:xfrm>
            <a:off x="6215800" y="1805580"/>
            <a:ext cx="2691000" cy="3111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Nomad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681" name="Shape 681"/>
        <p:cNvGrpSpPr/>
        <p:nvPr/>
      </p:nvGrpSpPr>
      <p:grpSpPr>
        <a:xfrm>
          <a:off x="0" y="0"/>
          <a:ext cx="0" cy="0"/>
          <a:chOff x="0" y="0"/>
          <a:chExt cx="0" cy="0"/>
        </a:xfrm>
      </p:grpSpPr>
      <p:sp>
        <p:nvSpPr>
          <p:cNvPr id="682" name="Shape 682"/>
          <p:cNvSpPr txBox="1"/>
          <p:nvPr>
            <p:ph idx="4294967295" type="title"/>
          </p:nvPr>
        </p:nvSpPr>
        <p:spPr>
          <a:xfrm>
            <a:off x="306525" y="603225"/>
            <a:ext cx="88374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Contain applications, virtualize systems</a:t>
            </a:r>
            <a:endParaRPr>
              <a:solidFill>
                <a:schemeClr val="lt1"/>
              </a:solidFill>
            </a:endParaRPr>
          </a:p>
        </p:txBody>
      </p:sp>
      <p:sp>
        <p:nvSpPr>
          <p:cNvPr id="683" name="Shape 683"/>
          <p:cNvSpPr txBox="1"/>
          <p:nvPr>
            <p:ph idx="4294967295" type="title"/>
          </p:nvPr>
        </p:nvSpPr>
        <p:spPr>
          <a:xfrm>
            <a:off x="292900" y="1835370"/>
            <a:ext cx="74085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Containers != LIghtweight vms</a:t>
            </a:r>
            <a:endParaRPr>
              <a:solidFill>
                <a:schemeClr val="lt1"/>
              </a:solidFill>
            </a:endParaRPr>
          </a:p>
        </p:txBody>
      </p:sp>
      <p:sp>
        <p:nvSpPr>
          <p:cNvPr id="684" name="Shape 684"/>
          <p:cNvSpPr txBox="1"/>
          <p:nvPr>
            <p:ph idx="4294967295" type="title"/>
          </p:nvPr>
        </p:nvSpPr>
        <p:spPr>
          <a:xfrm>
            <a:off x="306525" y="3015425"/>
            <a:ext cx="8748300" cy="807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lt1"/>
                </a:solidFill>
              </a:rPr>
              <a:t>Containers may not be right for you</a:t>
            </a:r>
            <a:endParaRPr>
              <a:solidFill>
                <a:schemeClr val="lt1"/>
              </a:solidFill>
            </a:endParaRPr>
          </a:p>
        </p:txBody>
      </p:sp>
      <p:sp>
        <p:nvSpPr>
          <p:cNvPr id="685" name="Shape 685"/>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86" name="Shape 686"/>
          <p:cNvSpPr txBox="1"/>
          <p:nvPr>
            <p:ph idx="2" type="subTitle"/>
          </p:nvPr>
        </p:nvSpPr>
        <p:spPr>
          <a:xfrm>
            <a:off x="146300" y="4811715"/>
            <a:ext cx="2384400" cy="223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1000"/>
              <a:t>@schristoff25</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idx="2" type="subTitle"/>
          </p:nvPr>
        </p:nvSpPr>
        <p:spPr>
          <a:xfrm>
            <a:off x="333625" y="842525"/>
            <a:ext cx="8582100" cy="5907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Examples please!</a:t>
            </a:r>
            <a:endParaRPr/>
          </a:p>
        </p:txBody>
      </p:sp>
      <p:sp>
        <p:nvSpPr>
          <p:cNvPr id="692" name="Shape 692"/>
          <p:cNvSpPr txBox="1"/>
          <p:nvPr>
            <p:ph type="ctrTitle"/>
          </p:nvPr>
        </p:nvSpPr>
        <p:spPr>
          <a:xfrm>
            <a:off x="280950" y="200200"/>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When do i use this?</a:t>
            </a:r>
            <a:endParaRPr/>
          </a:p>
        </p:txBody>
      </p:sp>
      <p:sp>
        <p:nvSpPr>
          <p:cNvPr id="693" name="Shape 693"/>
          <p:cNvSpPr txBox="1"/>
          <p:nvPr>
            <p:ph idx="3" type="subTitle"/>
          </p:nvPr>
        </p:nvSpPr>
        <p:spPr>
          <a:xfrm>
            <a:off x="257250" y="4801883"/>
            <a:ext cx="2773800" cy="223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t>@schristoff25</a:t>
            </a:r>
            <a:endParaRPr/>
          </a:p>
        </p:txBody>
      </p:sp>
      <p:pic>
        <p:nvPicPr>
          <p:cNvPr id="694" name="Shape 694"/>
          <p:cNvPicPr preferRelativeResize="0"/>
          <p:nvPr/>
        </p:nvPicPr>
        <p:blipFill>
          <a:blip r:embed="rId3">
            <a:alphaModFix/>
          </a:blip>
          <a:stretch>
            <a:fillRect/>
          </a:stretch>
        </p:blipFill>
        <p:spPr>
          <a:xfrm>
            <a:off x="2408525" y="1547828"/>
            <a:ext cx="4096375" cy="2643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311700" y="1889869"/>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QUestions? Comments? feedback?</a:t>
            </a:r>
            <a:endParaRPr/>
          </a:p>
        </p:txBody>
      </p:sp>
      <p:sp>
        <p:nvSpPr>
          <p:cNvPr id="700" name="Shape 700"/>
          <p:cNvSpPr txBox="1"/>
          <p:nvPr>
            <p:ph idx="1" type="subTitle"/>
          </p:nvPr>
        </p:nvSpPr>
        <p:spPr>
          <a:xfrm>
            <a:off x="2381950" y="2753473"/>
            <a:ext cx="4380000" cy="355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a:t>tinyurl.com/kubeconqa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Shape 365"/>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366" name="Shape 366"/>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lang="en-GB" sz="3600">
                <a:solidFill>
                  <a:srgbClr val="FBB043"/>
                </a:solidFill>
              </a:rPr>
              <a:t>How do i make my computer do two things at one time?</a:t>
            </a:r>
            <a:endParaRPr sz="3600">
              <a:solidFill>
                <a:srgbClr val="FBB043"/>
              </a:solidFill>
            </a:endParaRPr>
          </a:p>
        </p:txBody>
      </p:sp>
      <p:pic>
        <p:nvPicPr>
          <p:cNvPr id="367" name="Shape 367"/>
          <p:cNvPicPr preferRelativeResize="0"/>
          <p:nvPr/>
        </p:nvPicPr>
        <p:blipFill>
          <a:blip r:embed="rId3">
            <a:alphaModFix/>
          </a:blip>
          <a:stretch>
            <a:fillRect/>
          </a:stretch>
        </p:blipFill>
        <p:spPr>
          <a:xfrm>
            <a:off x="2404050" y="1385901"/>
            <a:ext cx="3621775" cy="2411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Batch processing</a:t>
            </a:r>
            <a:endParaRPr/>
          </a:p>
        </p:txBody>
      </p:sp>
      <p:pic>
        <p:nvPicPr>
          <p:cNvPr id="373" name="Shape 373"/>
          <p:cNvPicPr preferRelativeResize="0"/>
          <p:nvPr/>
        </p:nvPicPr>
        <p:blipFill>
          <a:blip r:embed="rId3">
            <a:alphaModFix/>
          </a:blip>
          <a:stretch>
            <a:fillRect/>
          </a:stretch>
        </p:blipFill>
        <p:spPr>
          <a:xfrm>
            <a:off x="609600" y="996025"/>
            <a:ext cx="7936924" cy="3532150"/>
          </a:xfrm>
          <a:prstGeom prst="rect">
            <a:avLst/>
          </a:prstGeom>
          <a:noFill/>
          <a:ln>
            <a:noFill/>
          </a:ln>
        </p:spPr>
      </p:pic>
      <p:sp>
        <p:nvSpPr>
          <p:cNvPr id="374" name="Shape 374"/>
          <p:cNvSpPr txBox="1"/>
          <p:nvPr/>
        </p:nvSpPr>
        <p:spPr>
          <a:xfrm>
            <a:off x="1402350" y="4399675"/>
            <a:ext cx="6733200" cy="78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solidFill>
                  <a:srgbClr val="333333"/>
                </a:solidFill>
                <a:highlight>
                  <a:srgbClr val="FFFFFF"/>
                </a:highlight>
                <a:latin typeface="Times New Roman"/>
                <a:ea typeface="Times New Roman"/>
                <a:cs typeface="Times New Roman"/>
                <a:sym typeface="Times New Roman"/>
              </a:rPr>
              <a:t>Tanenbaum, Andrew S. </a:t>
            </a:r>
            <a:r>
              <a:rPr i="1" lang="en-GB" sz="1200">
                <a:solidFill>
                  <a:srgbClr val="333333"/>
                </a:solidFill>
                <a:latin typeface="Times New Roman"/>
                <a:ea typeface="Times New Roman"/>
                <a:cs typeface="Times New Roman"/>
                <a:sym typeface="Times New Roman"/>
              </a:rPr>
              <a:t>Modern Operating Systems: Problem Solutions</a:t>
            </a:r>
            <a:r>
              <a:rPr lang="en-GB" sz="1200">
                <a:solidFill>
                  <a:srgbClr val="333333"/>
                </a:solidFill>
                <a:highlight>
                  <a:srgbClr val="FFFFFF"/>
                </a:highlight>
                <a:latin typeface="Times New Roman"/>
                <a:ea typeface="Times New Roman"/>
                <a:cs typeface="Times New Roman"/>
                <a:sym typeface="Times New Roman"/>
              </a:rPr>
              <a:t>. Prentice Hall, 1992.</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Shape 379"/>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Batch processing</a:t>
            </a:r>
            <a:endParaRPr/>
          </a:p>
        </p:txBody>
      </p:sp>
      <p:pic>
        <p:nvPicPr>
          <p:cNvPr id="380" name="Shape 380"/>
          <p:cNvPicPr preferRelativeResize="0"/>
          <p:nvPr/>
        </p:nvPicPr>
        <p:blipFill>
          <a:blip r:embed="rId3">
            <a:alphaModFix/>
          </a:blip>
          <a:stretch>
            <a:fillRect/>
          </a:stretch>
        </p:blipFill>
        <p:spPr>
          <a:xfrm>
            <a:off x="2315000" y="1136300"/>
            <a:ext cx="3933825" cy="3429000"/>
          </a:xfrm>
          <a:prstGeom prst="rect">
            <a:avLst/>
          </a:prstGeom>
          <a:noFill/>
          <a:ln>
            <a:noFill/>
          </a:ln>
        </p:spPr>
      </p:pic>
      <p:sp>
        <p:nvSpPr>
          <p:cNvPr id="381" name="Shape 381"/>
          <p:cNvSpPr txBox="1"/>
          <p:nvPr/>
        </p:nvSpPr>
        <p:spPr>
          <a:xfrm>
            <a:off x="2315000" y="4617475"/>
            <a:ext cx="6733200" cy="78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100"/>
              <a:t>Source: https://xkcd.com/303/</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Time sharing</a:t>
            </a:r>
            <a:endParaRPr/>
          </a:p>
        </p:txBody>
      </p:sp>
      <p:pic>
        <p:nvPicPr>
          <p:cNvPr id="387" name="Shape 387"/>
          <p:cNvPicPr preferRelativeResize="0"/>
          <p:nvPr/>
        </p:nvPicPr>
        <p:blipFill>
          <a:blip r:embed="rId3">
            <a:alphaModFix/>
          </a:blip>
          <a:stretch>
            <a:fillRect/>
          </a:stretch>
        </p:blipFill>
        <p:spPr>
          <a:xfrm>
            <a:off x="1733550" y="1252750"/>
            <a:ext cx="5798050" cy="3188925"/>
          </a:xfrm>
          <a:prstGeom prst="rect">
            <a:avLst/>
          </a:prstGeom>
          <a:noFill/>
          <a:ln>
            <a:noFill/>
          </a:ln>
        </p:spPr>
      </p:pic>
      <p:sp>
        <p:nvSpPr>
          <p:cNvPr id="388" name="Shape 388"/>
          <p:cNvSpPr txBox="1"/>
          <p:nvPr/>
        </p:nvSpPr>
        <p:spPr>
          <a:xfrm>
            <a:off x="1868625" y="4629150"/>
            <a:ext cx="6733200" cy="78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000"/>
              <a:t>Source: </a:t>
            </a:r>
            <a:r>
              <a:rPr lang="en-GB" sz="1000"/>
              <a:t>http://www.padakuu.com/article/28-time-sharing-operating-systems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idx="12" type="sldNum"/>
          </p:nvPr>
        </p:nvSpPr>
        <p:spPr>
          <a:xfrm>
            <a:off x="8598125" y="4851045"/>
            <a:ext cx="54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394" name="Shape 394"/>
          <p:cNvSpPr txBox="1"/>
          <p:nvPr>
            <p:ph type="ctrTitle"/>
          </p:nvPr>
        </p:nvSpPr>
        <p:spPr>
          <a:xfrm>
            <a:off x="249225" y="201325"/>
            <a:ext cx="8582100" cy="6423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a:t>Where did it begin? - virtual machines</a:t>
            </a:r>
            <a:endParaRPr/>
          </a:p>
        </p:txBody>
      </p:sp>
      <p:sp>
        <p:nvSpPr>
          <p:cNvPr id="395" name="Shape 395"/>
          <p:cNvSpPr txBox="1"/>
          <p:nvPr/>
        </p:nvSpPr>
        <p:spPr>
          <a:xfrm>
            <a:off x="3286125" y="314438"/>
            <a:ext cx="5641800" cy="31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100">
              <a:solidFill>
                <a:srgbClr val="FF0000"/>
              </a:solidFill>
              <a:latin typeface="Droid Sans"/>
              <a:ea typeface="Droid Sans"/>
              <a:cs typeface="Droid Sans"/>
              <a:sym typeface="Droid Sans"/>
            </a:endParaRPr>
          </a:p>
        </p:txBody>
      </p:sp>
      <p:sp>
        <p:nvSpPr>
          <p:cNvPr id="396" name="Shape 396"/>
          <p:cNvSpPr/>
          <p:nvPr/>
        </p:nvSpPr>
        <p:spPr>
          <a:xfrm>
            <a:off x="2627200" y="2248588"/>
            <a:ext cx="468000" cy="402300"/>
          </a:xfrm>
          <a:prstGeom prst="ellipse">
            <a:avLst/>
          </a:prstGeom>
          <a:solidFill>
            <a:srgbClr val="00727C"/>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397" name="Shape 397"/>
          <p:cNvSpPr/>
          <p:nvPr/>
        </p:nvSpPr>
        <p:spPr>
          <a:xfrm>
            <a:off x="5084548" y="2249647"/>
            <a:ext cx="470400" cy="400500"/>
          </a:xfrm>
          <a:prstGeom prst="ellipse">
            <a:avLst/>
          </a:prstGeom>
          <a:solidFill>
            <a:srgbClr val="41A8B9"/>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398" name="Shape 398"/>
          <p:cNvSpPr/>
          <p:nvPr/>
        </p:nvSpPr>
        <p:spPr>
          <a:xfrm>
            <a:off x="1808294" y="2249118"/>
            <a:ext cx="468000" cy="401400"/>
          </a:xfrm>
          <a:prstGeom prst="ellipse">
            <a:avLst/>
          </a:prstGeom>
          <a:solidFill>
            <a:srgbClr val="FBB043"/>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399" name="Shape 399"/>
          <p:cNvSpPr/>
          <p:nvPr/>
        </p:nvSpPr>
        <p:spPr>
          <a:xfrm>
            <a:off x="3445955" y="2249118"/>
            <a:ext cx="469500" cy="401400"/>
          </a:xfrm>
          <a:prstGeom prst="ellipse">
            <a:avLst/>
          </a:prstGeom>
          <a:solidFill>
            <a:srgbClr val="41A8B9"/>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400" name="Shape 400"/>
          <p:cNvSpPr/>
          <p:nvPr/>
        </p:nvSpPr>
        <p:spPr>
          <a:xfrm>
            <a:off x="4265946" y="2248588"/>
            <a:ext cx="468000" cy="402300"/>
          </a:xfrm>
          <a:prstGeom prst="ellipse">
            <a:avLst/>
          </a:prstGeom>
          <a:solidFill>
            <a:srgbClr val="00727C"/>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cxnSp>
        <p:nvCxnSpPr>
          <p:cNvPr id="401" name="Shape 401"/>
          <p:cNvCxnSpPr/>
          <p:nvPr/>
        </p:nvCxnSpPr>
        <p:spPr>
          <a:xfrm>
            <a:off x="2276401" y="2449816"/>
            <a:ext cx="351000" cy="0"/>
          </a:xfrm>
          <a:prstGeom prst="straightConnector1">
            <a:avLst/>
          </a:prstGeom>
          <a:noFill/>
          <a:ln cap="flat" cmpd="sng" w="22225">
            <a:solidFill>
              <a:srgbClr val="D8D8D8"/>
            </a:solidFill>
            <a:prstDash val="solid"/>
            <a:miter lim="8000"/>
            <a:headEnd len="sm" w="sm" type="none"/>
            <a:tailEnd len="sm" w="sm" type="none"/>
          </a:ln>
        </p:spPr>
      </p:cxnSp>
      <p:cxnSp>
        <p:nvCxnSpPr>
          <p:cNvPr id="402" name="Shape 402"/>
          <p:cNvCxnSpPr/>
          <p:nvPr/>
        </p:nvCxnSpPr>
        <p:spPr>
          <a:xfrm>
            <a:off x="3095307" y="2449816"/>
            <a:ext cx="350700" cy="0"/>
          </a:xfrm>
          <a:prstGeom prst="straightConnector1">
            <a:avLst/>
          </a:prstGeom>
          <a:noFill/>
          <a:ln cap="flat" cmpd="sng" w="22225">
            <a:solidFill>
              <a:srgbClr val="D8D8D8"/>
            </a:solidFill>
            <a:prstDash val="solid"/>
            <a:miter lim="8000"/>
            <a:headEnd len="sm" w="sm" type="none"/>
            <a:tailEnd len="sm" w="sm" type="none"/>
          </a:ln>
        </p:spPr>
      </p:cxnSp>
      <p:cxnSp>
        <p:nvCxnSpPr>
          <p:cNvPr id="403" name="Shape 403"/>
          <p:cNvCxnSpPr/>
          <p:nvPr/>
        </p:nvCxnSpPr>
        <p:spPr>
          <a:xfrm>
            <a:off x="3915299" y="2449816"/>
            <a:ext cx="350700" cy="0"/>
          </a:xfrm>
          <a:prstGeom prst="straightConnector1">
            <a:avLst/>
          </a:prstGeom>
          <a:noFill/>
          <a:ln cap="flat" cmpd="sng" w="22225">
            <a:solidFill>
              <a:srgbClr val="D8D8D8"/>
            </a:solidFill>
            <a:prstDash val="solid"/>
            <a:miter lim="8000"/>
            <a:headEnd len="sm" w="sm" type="none"/>
            <a:tailEnd len="sm" w="sm" type="none"/>
          </a:ln>
        </p:spPr>
      </p:cxnSp>
      <p:cxnSp>
        <p:nvCxnSpPr>
          <p:cNvPr id="404" name="Shape 404"/>
          <p:cNvCxnSpPr/>
          <p:nvPr/>
        </p:nvCxnSpPr>
        <p:spPr>
          <a:xfrm>
            <a:off x="4734053" y="2449816"/>
            <a:ext cx="350400" cy="0"/>
          </a:xfrm>
          <a:prstGeom prst="straightConnector1">
            <a:avLst/>
          </a:prstGeom>
          <a:noFill/>
          <a:ln cap="flat" cmpd="sng" w="22225">
            <a:solidFill>
              <a:srgbClr val="D8D8D8"/>
            </a:solidFill>
            <a:prstDash val="solid"/>
            <a:miter lim="8000"/>
            <a:headEnd len="sm" w="sm" type="none"/>
            <a:tailEnd len="sm" w="sm" type="none"/>
          </a:ln>
        </p:spPr>
      </p:cxnSp>
      <p:sp>
        <p:nvSpPr>
          <p:cNvPr id="405" name="Shape 405"/>
          <p:cNvSpPr/>
          <p:nvPr/>
        </p:nvSpPr>
        <p:spPr>
          <a:xfrm>
            <a:off x="782625" y="1594523"/>
            <a:ext cx="934800" cy="5781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406" name="Shape 406"/>
          <p:cNvSpPr/>
          <p:nvPr/>
        </p:nvSpPr>
        <p:spPr>
          <a:xfrm>
            <a:off x="1483551" y="2690825"/>
            <a:ext cx="1007700" cy="6423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1963</a:t>
            </a:r>
            <a:endParaRPr b="1"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Project MAC funded by DARPA grant</a:t>
            </a:r>
            <a:endParaRPr sz="1200">
              <a:latin typeface="Droid Sans"/>
              <a:ea typeface="Droid Sans"/>
              <a:cs typeface="Droid Sans"/>
              <a:sym typeface="Droid Sans"/>
            </a:endParaRPr>
          </a:p>
          <a:p>
            <a:pPr indent="0" lvl="0" marL="0" marR="0" rtl="0" algn="l">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407" name="Shape 407"/>
          <p:cNvSpPr/>
          <p:nvPr/>
        </p:nvSpPr>
        <p:spPr>
          <a:xfrm>
            <a:off x="2392623" y="1300868"/>
            <a:ext cx="9348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i="0" lang="en-GB" sz="1200" u="none" cap="none" strike="noStrike">
                <a:solidFill>
                  <a:srgbClr val="000000"/>
                </a:solidFill>
                <a:latin typeface="Droid Sans"/>
                <a:ea typeface="Droid Sans"/>
                <a:cs typeface="Droid Sans"/>
                <a:sym typeface="Droid Sans"/>
              </a:rPr>
              <a:t>19</a:t>
            </a:r>
            <a:r>
              <a:rPr b="1" lang="en-GB" sz="1200">
                <a:latin typeface="Droid Sans"/>
                <a:ea typeface="Droid Sans"/>
                <a:cs typeface="Droid Sans"/>
                <a:sym typeface="Droid Sans"/>
              </a:rPr>
              <a:t>67</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CP-40 designed for Bell Labs</a:t>
            </a:r>
            <a:endParaRPr sz="1200">
              <a:latin typeface="Droid Sans"/>
              <a:ea typeface="Droid Sans"/>
              <a:cs typeface="Droid Sans"/>
              <a:sym typeface="Droid Sans"/>
            </a:endParaRPr>
          </a:p>
        </p:txBody>
      </p:sp>
      <p:sp>
        <p:nvSpPr>
          <p:cNvPr id="408" name="Shape 408"/>
          <p:cNvSpPr/>
          <p:nvPr/>
        </p:nvSpPr>
        <p:spPr>
          <a:xfrm>
            <a:off x="3227019" y="2690834"/>
            <a:ext cx="929100" cy="5781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1969</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Work on Unix is started</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409" name="Shape 409"/>
          <p:cNvSpPr/>
          <p:nvPr/>
        </p:nvSpPr>
        <p:spPr>
          <a:xfrm>
            <a:off x="4002590" y="1544843"/>
            <a:ext cx="9387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1994</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Java is born!</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sp>
        <p:nvSpPr>
          <p:cNvPr id="410" name="Shape 410"/>
          <p:cNvSpPr/>
          <p:nvPr/>
        </p:nvSpPr>
        <p:spPr>
          <a:xfrm>
            <a:off x="4796676" y="2690825"/>
            <a:ext cx="1007700" cy="6279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1999</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VMWare Workstation is released</a:t>
            </a:r>
            <a:endParaRPr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t/>
            </a:r>
            <a:endParaRPr sz="1200">
              <a:latin typeface="Droid Sans"/>
              <a:ea typeface="Droid Sans"/>
              <a:cs typeface="Droid Sans"/>
              <a:sym typeface="Droid Sans"/>
            </a:endParaRPr>
          </a:p>
        </p:txBody>
      </p:sp>
      <p:cxnSp>
        <p:nvCxnSpPr>
          <p:cNvPr id="411" name="Shape 411"/>
          <p:cNvCxnSpPr/>
          <p:nvPr/>
        </p:nvCxnSpPr>
        <p:spPr>
          <a:xfrm>
            <a:off x="5555130" y="2449816"/>
            <a:ext cx="408000" cy="0"/>
          </a:xfrm>
          <a:prstGeom prst="straightConnector1">
            <a:avLst/>
          </a:prstGeom>
          <a:noFill/>
          <a:ln cap="flat" cmpd="sng" w="22225">
            <a:solidFill>
              <a:srgbClr val="D8D8D8"/>
            </a:solidFill>
            <a:prstDash val="solid"/>
            <a:miter lim="8000"/>
            <a:headEnd len="sm" w="sm" type="none"/>
            <a:tailEnd len="sm" w="sm" type="none"/>
          </a:ln>
        </p:spPr>
      </p:cxnSp>
      <p:sp>
        <p:nvSpPr>
          <p:cNvPr id="412" name="Shape 412"/>
          <p:cNvSpPr/>
          <p:nvPr/>
        </p:nvSpPr>
        <p:spPr>
          <a:xfrm>
            <a:off x="5946407" y="2224338"/>
            <a:ext cx="491100" cy="439800"/>
          </a:xfrm>
          <a:prstGeom prst="ellipse">
            <a:avLst/>
          </a:prstGeom>
          <a:solidFill>
            <a:srgbClr val="FBB043"/>
          </a:solidFill>
          <a:ln>
            <a:noFill/>
          </a:ln>
        </p:spPr>
        <p:txBody>
          <a:bodyPr anchorCtr="0" anchor="t" bIns="22850" lIns="45725" spcFirstLastPara="1" rIns="45725" wrap="square" tIns="22850">
            <a:noAutofit/>
          </a:bodyPr>
          <a:lstStyle/>
          <a:p>
            <a:pPr indent="0" lvl="0" marL="0" marR="0" rtl="0" algn="l">
              <a:lnSpc>
                <a:spcPct val="100000"/>
              </a:lnSpc>
              <a:spcBef>
                <a:spcPts val="0"/>
              </a:spcBef>
              <a:spcAft>
                <a:spcPts val="0"/>
              </a:spcAft>
              <a:buClr>
                <a:srgbClr val="000000"/>
              </a:buClr>
              <a:buFont typeface="Arial"/>
              <a:buNone/>
            </a:pPr>
            <a:r>
              <a:t/>
            </a:r>
            <a:endParaRPr b="0" i="0" sz="2400" u="none" cap="none" strike="noStrike">
              <a:solidFill>
                <a:srgbClr val="000000"/>
              </a:solidFill>
              <a:latin typeface="Lato"/>
              <a:ea typeface="Lato"/>
              <a:cs typeface="Lato"/>
              <a:sym typeface="Lato"/>
            </a:endParaRPr>
          </a:p>
        </p:txBody>
      </p:sp>
      <p:sp>
        <p:nvSpPr>
          <p:cNvPr id="413" name="Shape 413"/>
          <p:cNvSpPr/>
          <p:nvPr/>
        </p:nvSpPr>
        <p:spPr>
          <a:xfrm>
            <a:off x="5638353" y="1544850"/>
            <a:ext cx="1218900" cy="546000"/>
          </a:xfrm>
          <a:prstGeom prst="rect">
            <a:avLst/>
          </a:prstGeom>
          <a:noFill/>
          <a:ln>
            <a:noFill/>
          </a:ln>
        </p:spPr>
        <p:txBody>
          <a:bodyPr anchorCtr="0" anchor="t" bIns="34300" lIns="68600" spcFirstLastPara="1" rIns="68600" wrap="square" tIns="34300">
            <a:noAutofit/>
          </a:bodyPr>
          <a:lstStyle/>
          <a:p>
            <a:pPr indent="0" lvl="0" marL="0" marR="0" rtl="0" algn="ctr">
              <a:lnSpc>
                <a:spcPct val="100000"/>
              </a:lnSpc>
              <a:spcBef>
                <a:spcPts val="0"/>
              </a:spcBef>
              <a:spcAft>
                <a:spcPts val="0"/>
              </a:spcAft>
              <a:buClr>
                <a:srgbClr val="000000"/>
              </a:buClr>
              <a:buFont typeface="Lato"/>
              <a:buNone/>
            </a:pPr>
            <a:r>
              <a:rPr b="1" lang="en-GB" sz="1200">
                <a:latin typeface="Droid Sans"/>
                <a:ea typeface="Droid Sans"/>
                <a:cs typeface="Droid Sans"/>
                <a:sym typeface="Droid Sans"/>
              </a:rPr>
              <a:t>2018</a:t>
            </a:r>
            <a:endParaRPr b="1" sz="1200">
              <a:latin typeface="Droid Sans"/>
              <a:ea typeface="Droid Sans"/>
              <a:cs typeface="Droid Sans"/>
              <a:sym typeface="Droid Sans"/>
            </a:endParaRPr>
          </a:p>
          <a:p>
            <a:pPr indent="0" lvl="0" marL="0" marR="0" rtl="0" algn="ctr">
              <a:lnSpc>
                <a:spcPct val="100000"/>
              </a:lnSpc>
              <a:spcBef>
                <a:spcPts val="0"/>
              </a:spcBef>
              <a:spcAft>
                <a:spcPts val="0"/>
              </a:spcAft>
              <a:buClr>
                <a:srgbClr val="000000"/>
              </a:buClr>
              <a:buFont typeface="Lato"/>
              <a:buNone/>
            </a:pPr>
            <a:r>
              <a:rPr lang="en-GB" sz="1200">
                <a:latin typeface="Droid Sans"/>
                <a:ea typeface="Droid Sans"/>
                <a:cs typeface="Droid Sans"/>
                <a:sym typeface="Droid Sans"/>
              </a:rPr>
              <a:t>Virtualization is all around me</a:t>
            </a:r>
            <a:endParaRPr sz="1200">
              <a:latin typeface="Droid Sans"/>
              <a:ea typeface="Droid Sans"/>
              <a:cs typeface="Droid Sans"/>
              <a:sym typeface="Droid Sans"/>
            </a:endParaRPr>
          </a:p>
        </p:txBody>
      </p:sp>
      <p:sp>
        <p:nvSpPr>
          <p:cNvPr id="414" name="Shape 414"/>
          <p:cNvSpPr/>
          <p:nvPr/>
        </p:nvSpPr>
        <p:spPr>
          <a:xfrm>
            <a:off x="6933516" y="2331655"/>
            <a:ext cx="256800" cy="229800"/>
          </a:xfrm>
          <a:custGeom>
            <a:pathLst>
              <a:path extrusionOk="0" h="120000" w="120000">
                <a:moveTo>
                  <a:pt x="114375" y="43125"/>
                </a:moveTo>
                <a:cubicBezTo>
                  <a:pt x="108750" y="43125"/>
                  <a:pt x="108750" y="43125"/>
                  <a:pt x="108750" y="43125"/>
                </a:cubicBezTo>
                <a:cubicBezTo>
                  <a:pt x="105468" y="43125"/>
                  <a:pt x="105468" y="43125"/>
                  <a:pt x="105468" y="43125"/>
                </a:cubicBezTo>
                <a:cubicBezTo>
                  <a:pt x="90000" y="43125"/>
                  <a:pt x="90000" y="43125"/>
                  <a:pt x="90000" y="43125"/>
                </a:cubicBezTo>
                <a:cubicBezTo>
                  <a:pt x="86718" y="43125"/>
                  <a:pt x="84375" y="40781"/>
                  <a:pt x="84375" y="37500"/>
                </a:cubicBezTo>
                <a:cubicBezTo>
                  <a:pt x="84375" y="34218"/>
                  <a:pt x="86718" y="31875"/>
                  <a:pt x="90000" y="31875"/>
                </a:cubicBezTo>
                <a:cubicBezTo>
                  <a:pt x="99843" y="31875"/>
                  <a:pt x="99843" y="31875"/>
                  <a:pt x="99843" y="31875"/>
                </a:cubicBezTo>
                <a:cubicBezTo>
                  <a:pt x="90937" y="19218"/>
                  <a:pt x="76406" y="11250"/>
                  <a:pt x="60000" y="11250"/>
                </a:cubicBezTo>
                <a:cubicBezTo>
                  <a:pt x="33281" y="11250"/>
                  <a:pt x="11250" y="33281"/>
                  <a:pt x="11250" y="60000"/>
                </a:cubicBezTo>
                <a:cubicBezTo>
                  <a:pt x="11250" y="63281"/>
                  <a:pt x="8906" y="65625"/>
                  <a:pt x="5625" y="65625"/>
                </a:cubicBezTo>
                <a:cubicBezTo>
                  <a:pt x="2343" y="65625"/>
                  <a:pt x="0" y="63281"/>
                  <a:pt x="0" y="60000"/>
                </a:cubicBezTo>
                <a:cubicBezTo>
                  <a:pt x="0" y="26718"/>
                  <a:pt x="26718" y="0"/>
                  <a:pt x="60000" y="0"/>
                </a:cubicBezTo>
                <a:cubicBezTo>
                  <a:pt x="80156" y="0"/>
                  <a:pt x="97968" y="9843"/>
                  <a:pt x="108750" y="25312"/>
                </a:cubicBezTo>
                <a:cubicBezTo>
                  <a:pt x="108750" y="15000"/>
                  <a:pt x="108750" y="15000"/>
                  <a:pt x="108750" y="15000"/>
                </a:cubicBezTo>
                <a:cubicBezTo>
                  <a:pt x="108750" y="11718"/>
                  <a:pt x="111093" y="9375"/>
                  <a:pt x="114375" y="9375"/>
                </a:cubicBezTo>
                <a:cubicBezTo>
                  <a:pt x="117656" y="9375"/>
                  <a:pt x="120000" y="11718"/>
                  <a:pt x="120000" y="15000"/>
                </a:cubicBezTo>
                <a:cubicBezTo>
                  <a:pt x="120000" y="37500"/>
                  <a:pt x="120000" y="37500"/>
                  <a:pt x="120000" y="37500"/>
                </a:cubicBezTo>
                <a:cubicBezTo>
                  <a:pt x="120000" y="40781"/>
                  <a:pt x="117656" y="43125"/>
                  <a:pt x="114375" y="43125"/>
                </a:cubicBezTo>
                <a:moveTo>
                  <a:pt x="5625" y="76875"/>
                </a:moveTo>
                <a:cubicBezTo>
                  <a:pt x="30000" y="76875"/>
                  <a:pt x="30000" y="76875"/>
                  <a:pt x="30000" y="76875"/>
                </a:cubicBezTo>
                <a:cubicBezTo>
                  <a:pt x="33281" y="76875"/>
                  <a:pt x="35625" y="79218"/>
                  <a:pt x="35625" y="82500"/>
                </a:cubicBezTo>
                <a:cubicBezTo>
                  <a:pt x="35625" y="85781"/>
                  <a:pt x="33281" y="88125"/>
                  <a:pt x="30000" y="88125"/>
                </a:cubicBezTo>
                <a:cubicBezTo>
                  <a:pt x="20156" y="88125"/>
                  <a:pt x="20156" y="88125"/>
                  <a:pt x="20156" y="88125"/>
                </a:cubicBezTo>
                <a:cubicBezTo>
                  <a:pt x="29062" y="100781"/>
                  <a:pt x="43593" y="108750"/>
                  <a:pt x="60000" y="108750"/>
                </a:cubicBezTo>
                <a:cubicBezTo>
                  <a:pt x="86718" y="108750"/>
                  <a:pt x="108750" y="86718"/>
                  <a:pt x="108750" y="60000"/>
                </a:cubicBezTo>
                <a:cubicBezTo>
                  <a:pt x="108750" y="56718"/>
                  <a:pt x="111093" y="54375"/>
                  <a:pt x="114375" y="54375"/>
                </a:cubicBezTo>
                <a:cubicBezTo>
                  <a:pt x="117656" y="54375"/>
                  <a:pt x="120000" y="56718"/>
                  <a:pt x="120000" y="60000"/>
                </a:cubicBezTo>
                <a:cubicBezTo>
                  <a:pt x="120000" y="93281"/>
                  <a:pt x="93281" y="120000"/>
                  <a:pt x="60000" y="120000"/>
                </a:cubicBezTo>
                <a:cubicBezTo>
                  <a:pt x="39843" y="120000"/>
                  <a:pt x="22031" y="110156"/>
                  <a:pt x="11250" y="94687"/>
                </a:cubicBezTo>
                <a:cubicBezTo>
                  <a:pt x="11250" y="105000"/>
                  <a:pt x="11250" y="105000"/>
                  <a:pt x="11250" y="105000"/>
                </a:cubicBezTo>
                <a:cubicBezTo>
                  <a:pt x="11250" y="108281"/>
                  <a:pt x="8906" y="110625"/>
                  <a:pt x="5625" y="110625"/>
                </a:cubicBezTo>
                <a:cubicBezTo>
                  <a:pt x="2343" y="110625"/>
                  <a:pt x="0" y="108281"/>
                  <a:pt x="0" y="105000"/>
                </a:cubicBezTo>
                <a:cubicBezTo>
                  <a:pt x="0" y="82500"/>
                  <a:pt x="0" y="82500"/>
                  <a:pt x="0" y="82500"/>
                </a:cubicBezTo>
                <a:cubicBezTo>
                  <a:pt x="0" y="79218"/>
                  <a:pt x="2343" y="76875"/>
                  <a:pt x="5625" y="76875"/>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A8B9"/>
        </a:solidFill>
      </p:bgPr>
    </p:bg>
    <p:spTree>
      <p:nvGrpSpPr>
        <p:cNvPr id="418" name="Shape 418"/>
        <p:cNvGrpSpPr/>
        <p:nvPr/>
      </p:nvGrpSpPr>
      <p:grpSpPr>
        <a:xfrm>
          <a:off x="0" y="0"/>
          <a:ext cx="0" cy="0"/>
          <a:chOff x="0" y="0"/>
          <a:chExt cx="0" cy="0"/>
        </a:xfrm>
      </p:grpSpPr>
      <p:sp>
        <p:nvSpPr>
          <p:cNvPr id="419" name="Shape 419"/>
          <p:cNvSpPr txBox="1"/>
          <p:nvPr>
            <p:ph idx="12" type="sldNum"/>
          </p:nvPr>
        </p:nvSpPr>
        <p:spPr>
          <a:xfrm>
            <a:off x="8718000" y="4919625"/>
            <a:ext cx="426000" cy="223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descr="Lightbulb.png" id="420" name="Shape 420"/>
          <p:cNvPicPr preferRelativeResize="0"/>
          <p:nvPr/>
        </p:nvPicPr>
        <p:blipFill>
          <a:blip r:embed="rId3">
            <a:alphaModFix/>
          </a:blip>
          <a:stretch>
            <a:fillRect/>
          </a:stretch>
        </p:blipFill>
        <p:spPr>
          <a:xfrm>
            <a:off x="3600513" y="934084"/>
            <a:ext cx="1604513" cy="1654875"/>
          </a:xfrm>
          <a:prstGeom prst="rect">
            <a:avLst/>
          </a:prstGeom>
          <a:noFill/>
          <a:ln>
            <a:noFill/>
          </a:ln>
        </p:spPr>
      </p:pic>
      <p:sp>
        <p:nvSpPr>
          <p:cNvPr id="421" name="Shape 421"/>
          <p:cNvSpPr/>
          <p:nvPr/>
        </p:nvSpPr>
        <p:spPr>
          <a:xfrm>
            <a:off x="2283925" y="624330"/>
            <a:ext cx="4411363" cy="3593741"/>
          </a:xfrm>
          <a:custGeom>
            <a:pathLst>
              <a:path extrusionOk="0" h="82958" w="89712">
                <a:moveTo>
                  <a:pt x="52672" y="2049"/>
                </a:moveTo>
                <a:cubicBezTo>
                  <a:pt x="40979" y="2915"/>
                  <a:pt x="28376" y="5688"/>
                  <a:pt x="19269" y="13072"/>
                </a:cubicBezTo>
                <a:cubicBezTo>
                  <a:pt x="7810" y="22364"/>
                  <a:pt x="-450" y="41692"/>
                  <a:pt x="5574" y="55159"/>
                </a:cubicBezTo>
                <a:cubicBezTo>
                  <a:pt x="12935" y="71613"/>
                  <a:pt x="33988" y="83483"/>
                  <a:pt x="52004" y="82883"/>
                </a:cubicBezTo>
                <a:cubicBezTo>
                  <a:pt x="62654" y="82528"/>
                  <a:pt x="75555" y="78169"/>
                  <a:pt x="80730" y="68854"/>
                </a:cubicBezTo>
                <a:cubicBezTo>
                  <a:pt x="89352" y="53334"/>
                  <a:pt x="86569" y="30516"/>
                  <a:pt x="76722" y="15744"/>
                </a:cubicBezTo>
                <a:cubicBezTo>
                  <a:pt x="69002" y="4163"/>
                  <a:pt x="51061" y="-2643"/>
                  <a:pt x="37641" y="1047"/>
                </a:cubicBezTo>
                <a:cubicBezTo>
                  <a:pt x="22585" y="5187"/>
                  <a:pt x="4685" y="14958"/>
                  <a:pt x="898" y="30107"/>
                </a:cubicBezTo>
                <a:cubicBezTo>
                  <a:pt x="-3402" y="47308"/>
                  <a:pt x="8934" y="71200"/>
                  <a:pt x="25616" y="77205"/>
                </a:cubicBezTo>
                <a:cubicBezTo>
                  <a:pt x="45696" y="84433"/>
                  <a:pt x="76756" y="77025"/>
                  <a:pt x="86743" y="58165"/>
                </a:cubicBezTo>
                <a:cubicBezTo>
                  <a:pt x="93824" y="44791"/>
                  <a:pt x="86932" y="25486"/>
                  <a:pt x="77390" y="13740"/>
                </a:cubicBezTo>
                <a:cubicBezTo>
                  <a:pt x="74163" y="9767"/>
                  <a:pt x="71332" y="4292"/>
                  <a:pt x="66367" y="3051"/>
                </a:cubicBezTo>
              </a:path>
            </a:pathLst>
          </a:custGeom>
          <a:noFill/>
          <a:ln cap="rnd" cmpd="sng" w="19050">
            <a:solidFill>
              <a:srgbClr val="FFFFFF"/>
            </a:solidFill>
            <a:prstDash val="solid"/>
            <a:round/>
            <a:headEnd len="med" w="med" type="none"/>
            <a:tailEnd len="med" w="med" type="none"/>
          </a:ln>
        </p:spPr>
      </p:sp>
      <p:sp>
        <p:nvSpPr>
          <p:cNvPr id="422" name="Shape 422"/>
          <p:cNvSpPr txBox="1"/>
          <p:nvPr>
            <p:ph type="ctrTitle"/>
          </p:nvPr>
        </p:nvSpPr>
        <p:spPr>
          <a:xfrm>
            <a:off x="0" y="2588972"/>
            <a:ext cx="9144000" cy="516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3000">
                <a:solidFill>
                  <a:schemeClr val="dk1"/>
                </a:solidFill>
              </a:rPr>
              <a:t>“An efficient, isolated duplicate of </a:t>
            </a:r>
            <a:endParaRPr sz="3000">
              <a:solidFill>
                <a:schemeClr val="dk1"/>
              </a:solidFill>
            </a:endParaRPr>
          </a:p>
          <a:p>
            <a:pPr indent="0" lvl="0" marL="0" rtl="0">
              <a:spcBef>
                <a:spcPts val="0"/>
              </a:spcBef>
              <a:spcAft>
                <a:spcPts val="0"/>
              </a:spcAft>
              <a:buNone/>
            </a:pPr>
            <a:r>
              <a:rPr lang="en-GB" sz="3000">
                <a:solidFill>
                  <a:schemeClr val="dk1"/>
                </a:solidFill>
              </a:rPr>
              <a:t>a real computer machine” - popek and goldberg</a:t>
            </a:r>
            <a:endParaRPr sz="3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loudy Brand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loudy Branding">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